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64" r:id="rId4"/>
    <p:sldId id="275" r:id="rId5"/>
    <p:sldId id="276" r:id="rId6"/>
    <p:sldId id="269" r:id="rId7"/>
    <p:sldId id="286" r:id="rId8"/>
    <p:sldId id="270" r:id="rId9"/>
    <p:sldId id="289" r:id="rId10"/>
    <p:sldId id="271" r:id="rId11"/>
    <p:sldId id="291" r:id="rId12"/>
    <p:sldId id="272" r:id="rId13"/>
    <p:sldId id="292" r:id="rId14"/>
    <p:sldId id="273" r:id="rId15"/>
    <p:sldId id="285" r:id="rId16"/>
    <p:sldId id="274" r:id="rId17"/>
    <p:sldId id="287" r:id="rId18"/>
    <p:sldId id="277" r:id="rId19"/>
    <p:sldId id="294" r:id="rId20"/>
    <p:sldId id="280" r:id="rId21"/>
    <p:sldId id="293" r:id="rId22"/>
    <p:sldId id="282" r:id="rId23"/>
    <p:sldId id="295" r:id="rId24"/>
    <p:sldId id="283" r:id="rId25"/>
    <p:sldId id="296" r:id="rId26"/>
    <p:sldId id="281" r:id="rId27"/>
    <p:sldId id="298"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897"/>
    <a:srgbClr val="8CF6AF"/>
    <a:srgbClr val="3BDA26"/>
    <a:srgbClr val="F4724E"/>
    <a:srgbClr val="D36F8E"/>
    <a:srgbClr val="F949C7"/>
    <a:srgbClr val="FFFC7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8FEBE-4DE4-48CD-A6AA-2C2EB2DD89CA}" v="544" dt="2024-12-17T18:28:26.56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06" autoAdjust="0"/>
  </p:normalViewPr>
  <p:slideViewPr>
    <p:cSldViewPr>
      <p:cViewPr varScale="1">
        <p:scale>
          <a:sx n="105" d="100"/>
          <a:sy n="105" d="100"/>
        </p:scale>
        <p:origin x="834" y="9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Kramer" userId="25e6472b6ee6bb52" providerId="LiveId" clId="{5BC8FEBE-4DE4-48CD-A6AA-2C2EB2DD89CA}"/>
    <pc:docChg chg="undo redo custSel addSld delSld modSld sldOrd modMainMaster modNotesMaster">
      <pc:chgData name="Christopher Kramer" userId="25e6472b6ee6bb52" providerId="LiveId" clId="{5BC8FEBE-4DE4-48CD-A6AA-2C2EB2DD89CA}" dt="2024-12-17T18:02:15.703" v="14779" actId="20577"/>
      <pc:docMkLst>
        <pc:docMk/>
      </pc:docMkLst>
      <pc:sldChg chg="modSp mod modNotes">
        <pc:chgData name="Christopher Kramer" userId="25e6472b6ee6bb52" providerId="LiveId" clId="{5BC8FEBE-4DE4-48CD-A6AA-2C2EB2DD89CA}" dt="2024-12-16T21:06:06.335" v="9567"/>
        <pc:sldMkLst>
          <pc:docMk/>
          <pc:sldMk cId="2142729111" sldId="256"/>
        </pc:sldMkLst>
        <pc:spChg chg="mod">
          <ac:chgData name="Christopher Kramer" userId="25e6472b6ee6bb52" providerId="LiveId" clId="{5BC8FEBE-4DE4-48CD-A6AA-2C2EB2DD89CA}" dt="2024-12-16T18:11:17.458" v="9299"/>
          <ac:spMkLst>
            <pc:docMk/>
            <pc:sldMk cId="2142729111" sldId="256"/>
            <ac:spMk id="2" creationId="{00000000-0000-0000-0000-000000000000}"/>
          </ac:spMkLst>
        </pc:spChg>
        <pc:spChg chg="mod">
          <ac:chgData name="Christopher Kramer" userId="25e6472b6ee6bb52" providerId="LiveId" clId="{5BC8FEBE-4DE4-48CD-A6AA-2C2EB2DD89CA}" dt="2024-12-16T18:11:17.458" v="9299"/>
          <ac:spMkLst>
            <pc:docMk/>
            <pc:sldMk cId="2142729111" sldId="256"/>
            <ac:spMk id="3" creationId="{00000000-0000-0000-0000-000000000000}"/>
          </ac:spMkLst>
        </pc:spChg>
      </pc:sldChg>
      <pc:sldChg chg="modSp mod setBg modNotes">
        <pc:chgData name="Christopher Kramer" userId="25e6472b6ee6bb52" providerId="LiveId" clId="{5BC8FEBE-4DE4-48CD-A6AA-2C2EB2DD89CA}" dt="2024-12-16T21:06:06.335" v="9567"/>
        <pc:sldMkLst>
          <pc:docMk/>
          <pc:sldMk cId="682195269" sldId="257"/>
        </pc:sldMkLst>
        <pc:spChg chg="mod">
          <ac:chgData name="Christopher Kramer" userId="25e6472b6ee6bb52" providerId="LiveId" clId="{5BC8FEBE-4DE4-48CD-A6AA-2C2EB2DD89CA}" dt="2024-12-16T18:11:17.458" v="9299"/>
          <ac:spMkLst>
            <pc:docMk/>
            <pc:sldMk cId="682195269" sldId="257"/>
            <ac:spMk id="2" creationId="{00000000-0000-0000-0000-000000000000}"/>
          </ac:spMkLst>
        </pc:spChg>
        <pc:spChg chg="mod">
          <ac:chgData name="Christopher Kramer" userId="25e6472b6ee6bb52" providerId="LiveId" clId="{5BC8FEBE-4DE4-48CD-A6AA-2C2EB2DD89CA}" dt="2024-12-16T21:06:06.335" v="9567"/>
          <ac:spMkLst>
            <pc:docMk/>
            <pc:sldMk cId="682195269" sldId="257"/>
            <ac:spMk id="3" creationId="{00000000-0000-0000-0000-000000000000}"/>
          </ac:spMkLst>
        </pc:spChg>
      </pc:sldChg>
      <pc:sldChg chg="del">
        <pc:chgData name="Christopher Kramer" userId="25e6472b6ee6bb52" providerId="LiveId" clId="{5BC8FEBE-4DE4-48CD-A6AA-2C2EB2DD89CA}" dt="2024-12-13T17:25:48.844" v="8703" actId="47"/>
        <pc:sldMkLst>
          <pc:docMk/>
          <pc:sldMk cId="1900486290" sldId="258"/>
        </pc:sldMkLst>
      </pc:sldChg>
      <pc:sldChg chg="del">
        <pc:chgData name="Christopher Kramer" userId="25e6472b6ee6bb52" providerId="LiveId" clId="{5BC8FEBE-4DE4-48CD-A6AA-2C2EB2DD89CA}" dt="2024-12-13T17:25:50.840" v="8704" actId="47"/>
        <pc:sldMkLst>
          <pc:docMk/>
          <pc:sldMk cId="1180589104" sldId="259"/>
        </pc:sldMkLst>
      </pc:sldChg>
      <pc:sldChg chg="del">
        <pc:chgData name="Christopher Kramer" userId="25e6472b6ee6bb52" providerId="LiveId" clId="{5BC8FEBE-4DE4-48CD-A6AA-2C2EB2DD89CA}" dt="2024-12-13T17:25:52.782" v="8705" actId="47"/>
        <pc:sldMkLst>
          <pc:docMk/>
          <pc:sldMk cId="2426022026" sldId="260"/>
        </pc:sldMkLst>
      </pc:sldChg>
      <pc:sldChg chg="del">
        <pc:chgData name="Christopher Kramer" userId="25e6472b6ee6bb52" providerId="LiveId" clId="{5BC8FEBE-4DE4-48CD-A6AA-2C2EB2DD89CA}" dt="2024-12-13T17:25:54.673" v="8706" actId="47"/>
        <pc:sldMkLst>
          <pc:docMk/>
          <pc:sldMk cId="1783796071" sldId="261"/>
        </pc:sldMkLst>
      </pc:sldChg>
      <pc:sldChg chg="del">
        <pc:chgData name="Christopher Kramer" userId="25e6472b6ee6bb52" providerId="LiveId" clId="{5BC8FEBE-4DE4-48CD-A6AA-2C2EB2DD89CA}" dt="2024-12-13T17:26:00.660" v="8707" actId="47"/>
        <pc:sldMkLst>
          <pc:docMk/>
          <pc:sldMk cId="3387061768" sldId="262"/>
        </pc:sldMkLst>
      </pc:sldChg>
      <pc:sldChg chg="del">
        <pc:chgData name="Christopher Kramer" userId="25e6472b6ee6bb52" providerId="LiveId" clId="{5BC8FEBE-4DE4-48CD-A6AA-2C2EB2DD89CA}" dt="2024-12-13T17:26:00.660" v="8707" actId="47"/>
        <pc:sldMkLst>
          <pc:docMk/>
          <pc:sldMk cId="3440500440" sldId="263"/>
        </pc:sldMkLst>
      </pc:sldChg>
      <pc:sldChg chg="addSp modSp mod ord setBg">
        <pc:chgData name="Christopher Kramer" userId="25e6472b6ee6bb52" providerId="LiveId" clId="{5BC8FEBE-4DE4-48CD-A6AA-2C2EB2DD89CA}" dt="2024-12-16T21:06:06.335" v="9567"/>
        <pc:sldMkLst>
          <pc:docMk/>
          <pc:sldMk cId="4129439513" sldId="264"/>
        </pc:sldMkLst>
        <pc:graphicFrameChg chg="add mod modGraphic">
          <ac:chgData name="Christopher Kramer" userId="25e6472b6ee6bb52" providerId="LiveId" clId="{5BC8FEBE-4DE4-48CD-A6AA-2C2EB2DD89CA}" dt="2024-12-16T21:06:06.335" v="9567"/>
          <ac:graphicFrameMkLst>
            <pc:docMk/>
            <pc:sldMk cId="4129439513" sldId="264"/>
            <ac:graphicFrameMk id="2" creationId="{D33E4B32-D08D-F89B-7373-BEAF95D6D5A8}"/>
          </ac:graphicFrameMkLst>
        </pc:graphicFrameChg>
      </pc:sldChg>
      <pc:sldChg chg="del">
        <pc:chgData name="Christopher Kramer" userId="25e6472b6ee6bb52" providerId="LiveId" clId="{5BC8FEBE-4DE4-48CD-A6AA-2C2EB2DD89CA}" dt="2024-12-13T17:26:00.660" v="8707" actId="47"/>
        <pc:sldMkLst>
          <pc:docMk/>
          <pc:sldMk cId="1827431122" sldId="265"/>
        </pc:sldMkLst>
      </pc:sldChg>
      <pc:sldChg chg="del">
        <pc:chgData name="Christopher Kramer" userId="25e6472b6ee6bb52" providerId="LiveId" clId="{5BC8FEBE-4DE4-48CD-A6AA-2C2EB2DD89CA}" dt="2024-12-13T17:26:00.660" v="8707" actId="47"/>
        <pc:sldMkLst>
          <pc:docMk/>
          <pc:sldMk cId="2521986180" sldId="266"/>
        </pc:sldMkLst>
      </pc:sldChg>
      <pc:sldChg chg="addSp delSp modSp new del mod">
        <pc:chgData name="Christopher Kramer" userId="25e6472b6ee6bb52" providerId="LiveId" clId="{5BC8FEBE-4DE4-48CD-A6AA-2C2EB2DD89CA}" dt="2024-12-13T17:25:46.302" v="8702" actId="47"/>
        <pc:sldMkLst>
          <pc:docMk/>
          <pc:sldMk cId="2523002236" sldId="267"/>
        </pc:sldMkLst>
      </pc:sldChg>
      <pc:sldChg chg="addSp delSp modSp new del mod">
        <pc:chgData name="Christopher Kramer" userId="25e6472b6ee6bb52" providerId="LiveId" clId="{5BC8FEBE-4DE4-48CD-A6AA-2C2EB2DD89CA}" dt="2024-12-13T14:37:15.724" v="2662" actId="2696"/>
        <pc:sldMkLst>
          <pc:docMk/>
          <pc:sldMk cId="1062537913" sldId="268"/>
        </pc:sldMkLst>
      </pc:sldChg>
      <pc:sldChg chg="addSp modSp new del mod ord setBg">
        <pc:chgData name="Christopher Kramer" userId="25e6472b6ee6bb52" providerId="LiveId" clId="{5BC8FEBE-4DE4-48CD-A6AA-2C2EB2DD89CA}" dt="2024-12-17T16:49:58.491" v="12256" actId="47"/>
        <pc:sldMkLst>
          <pc:docMk/>
          <pc:sldMk cId="1609310513" sldId="268"/>
        </pc:sldMkLst>
        <pc:graphicFrameChg chg="add mod modGraphic">
          <ac:chgData name="Christopher Kramer" userId="25e6472b6ee6bb52" providerId="LiveId" clId="{5BC8FEBE-4DE4-48CD-A6AA-2C2EB2DD89CA}" dt="2024-12-16T21:06:06.335" v="9567"/>
          <ac:graphicFrameMkLst>
            <pc:docMk/>
            <pc:sldMk cId="1609310513" sldId="268"/>
            <ac:graphicFrameMk id="2" creationId="{BFB89735-B148-A02A-B345-56F0E151073F}"/>
          </ac:graphicFrameMkLst>
        </pc:graphicFrameChg>
      </pc:sldChg>
      <pc:sldChg chg="addSp modSp new mod setBg modClrScheme chgLayout">
        <pc:chgData name="Christopher Kramer" userId="25e6472b6ee6bb52" providerId="LiveId" clId="{5BC8FEBE-4DE4-48CD-A6AA-2C2EB2DD89CA}" dt="2024-12-16T21:06:06.335" v="9567"/>
        <pc:sldMkLst>
          <pc:docMk/>
          <pc:sldMk cId="687008080" sldId="269"/>
        </pc:sldMkLst>
        <pc:spChg chg="add mod">
          <ac:chgData name="Christopher Kramer" userId="25e6472b6ee6bb52" providerId="LiveId" clId="{5BC8FEBE-4DE4-48CD-A6AA-2C2EB2DD89CA}" dt="2024-12-16T21:06:06.335" v="9567"/>
          <ac:spMkLst>
            <pc:docMk/>
            <pc:sldMk cId="687008080" sldId="269"/>
            <ac:spMk id="2" creationId="{3F680344-302E-4E4C-E3CC-AF57707285C7}"/>
          </ac:spMkLst>
        </pc:spChg>
        <pc:spChg chg="add mod">
          <ac:chgData name="Christopher Kramer" userId="25e6472b6ee6bb52" providerId="LiveId" clId="{5BC8FEBE-4DE4-48CD-A6AA-2C2EB2DD89CA}" dt="2024-12-16T18:11:17.458" v="9299"/>
          <ac:spMkLst>
            <pc:docMk/>
            <pc:sldMk cId="687008080" sldId="269"/>
            <ac:spMk id="3" creationId="{86AA7AA2-1515-FE43-8709-05AAB998F6AA}"/>
          </ac:spMkLst>
        </pc:spChg>
      </pc:sldChg>
      <pc:sldChg chg="modSp new mod setBg">
        <pc:chgData name="Christopher Kramer" userId="25e6472b6ee6bb52" providerId="LiveId" clId="{5BC8FEBE-4DE4-48CD-A6AA-2C2EB2DD89CA}" dt="2024-12-16T18:11:17.458" v="9299"/>
        <pc:sldMkLst>
          <pc:docMk/>
          <pc:sldMk cId="2309372532" sldId="270"/>
        </pc:sldMkLst>
        <pc:spChg chg="mod">
          <ac:chgData name="Christopher Kramer" userId="25e6472b6ee6bb52" providerId="LiveId" clId="{5BC8FEBE-4DE4-48CD-A6AA-2C2EB2DD89CA}" dt="2024-12-16T18:11:17.458" v="9299"/>
          <ac:spMkLst>
            <pc:docMk/>
            <pc:sldMk cId="2309372532" sldId="270"/>
            <ac:spMk id="2" creationId="{A9FE9B30-4338-64CF-84F0-56B9A11EF889}"/>
          </ac:spMkLst>
        </pc:spChg>
        <pc:spChg chg="mod">
          <ac:chgData name="Christopher Kramer" userId="25e6472b6ee6bb52" providerId="LiveId" clId="{5BC8FEBE-4DE4-48CD-A6AA-2C2EB2DD89CA}" dt="2024-12-16T18:11:17.458" v="9299"/>
          <ac:spMkLst>
            <pc:docMk/>
            <pc:sldMk cId="2309372532" sldId="270"/>
            <ac:spMk id="3" creationId="{6162B700-8BE3-BF63-3D1E-6F24DEEDB413}"/>
          </ac:spMkLst>
        </pc:spChg>
      </pc:sldChg>
      <pc:sldChg chg="modSp new mod setBg">
        <pc:chgData name="Christopher Kramer" userId="25e6472b6ee6bb52" providerId="LiveId" clId="{5BC8FEBE-4DE4-48CD-A6AA-2C2EB2DD89CA}" dt="2024-12-16T18:11:17.458" v="9299"/>
        <pc:sldMkLst>
          <pc:docMk/>
          <pc:sldMk cId="2607923653" sldId="271"/>
        </pc:sldMkLst>
        <pc:spChg chg="mod">
          <ac:chgData name="Christopher Kramer" userId="25e6472b6ee6bb52" providerId="LiveId" clId="{5BC8FEBE-4DE4-48CD-A6AA-2C2EB2DD89CA}" dt="2024-12-16T18:11:17.458" v="9299"/>
          <ac:spMkLst>
            <pc:docMk/>
            <pc:sldMk cId="2607923653" sldId="271"/>
            <ac:spMk id="2" creationId="{4E252274-B81D-FF2A-5E62-36783BD835CE}"/>
          </ac:spMkLst>
        </pc:spChg>
        <pc:spChg chg="mod">
          <ac:chgData name="Christopher Kramer" userId="25e6472b6ee6bb52" providerId="LiveId" clId="{5BC8FEBE-4DE4-48CD-A6AA-2C2EB2DD89CA}" dt="2024-12-16T18:11:17.458" v="9299"/>
          <ac:spMkLst>
            <pc:docMk/>
            <pc:sldMk cId="2607923653" sldId="271"/>
            <ac:spMk id="3" creationId="{787E3528-9ECA-864D-E0DB-6204974ECB4F}"/>
          </ac:spMkLst>
        </pc:spChg>
      </pc:sldChg>
      <pc:sldChg chg="modSp new mod setBg">
        <pc:chgData name="Christopher Kramer" userId="25e6472b6ee6bb52" providerId="LiveId" clId="{5BC8FEBE-4DE4-48CD-A6AA-2C2EB2DD89CA}" dt="2024-12-17T17:56:32.684" v="14713" actId="20577"/>
        <pc:sldMkLst>
          <pc:docMk/>
          <pc:sldMk cId="3080516535" sldId="272"/>
        </pc:sldMkLst>
        <pc:spChg chg="mod">
          <ac:chgData name="Christopher Kramer" userId="25e6472b6ee6bb52" providerId="LiveId" clId="{5BC8FEBE-4DE4-48CD-A6AA-2C2EB2DD89CA}" dt="2024-12-16T18:11:17.458" v="9299"/>
          <ac:spMkLst>
            <pc:docMk/>
            <pc:sldMk cId="3080516535" sldId="272"/>
            <ac:spMk id="2" creationId="{39BF814E-367D-6A4B-8C6F-0B33FA5FA3C3}"/>
          </ac:spMkLst>
        </pc:spChg>
        <pc:spChg chg="mod">
          <ac:chgData name="Christopher Kramer" userId="25e6472b6ee6bb52" providerId="LiveId" clId="{5BC8FEBE-4DE4-48CD-A6AA-2C2EB2DD89CA}" dt="2024-12-17T17:56:32.684" v="14713" actId="20577"/>
          <ac:spMkLst>
            <pc:docMk/>
            <pc:sldMk cId="3080516535" sldId="272"/>
            <ac:spMk id="3" creationId="{E5FDD11E-3E9A-EDB3-C0BF-7CF3446CC9AF}"/>
          </ac:spMkLst>
        </pc:spChg>
      </pc:sldChg>
      <pc:sldChg chg="modSp new mod setBg">
        <pc:chgData name="Christopher Kramer" userId="25e6472b6ee6bb52" providerId="LiveId" clId="{5BC8FEBE-4DE4-48CD-A6AA-2C2EB2DD89CA}" dt="2024-12-16T18:11:17.458" v="9299"/>
        <pc:sldMkLst>
          <pc:docMk/>
          <pc:sldMk cId="4205915885" sldId="273"/>
        </pc:sldMkLst>
        <pc:spChg chg="mod">
          <ac:chgData name="Christopher Kramer" userId="25e6472b6ee6bb52" providerId="LiveId" clId="{5BC8FEBE-4DE4-48CD-A6AA-2C2EB2DD89CA}" dt="2024-12-16T18:11:17.458" v="9299"/>
          <ac:spMkLst>
            <pc:docMk/>
            <pc:sldMk cId="4205915885" sldId="273"/>
            <ac:spMk id="2" creationId="{182BC69E-E6E5-C14A-E4BD-8B2D423EA69C}"/>
          </ac:spMkLst>
        </pc:spChg>
        <pc:spChg chg="mod">
          <ac:chgData name="Christopher Kramer" userId="25e6472b6ee6bb52" providerId="LiveId" clId="{5BC8FEBE-4DE4-48CD-A6AA-2C2EB2DD89CA}" dt="2024-12-16T18:11:17.458" v="9299"/>
          <ac:spMkLst>
            <pc:docMk/>
            <pc:sldMk cId="4205915885" sldId="273"/>
            <ac:spMk id="3" creationId="{354A2E50-66B0-C8E8-8A01-F7607C8F0A50}"/>
          </ac:spMkLst>
        </pc:spChg>
      </pc:sldChg>
      <pc:sldChg chg="modSp new mod setBg">
        <pc:chgData name="Christopher Kramer" userId="25e6472b6ee6bb52" providerId="LiveId" clId="{5BC8FEBE-4DE4-48CD-A6AA-2C2EB2DD89CA}" dt="2024-12-17T17:57:07.131" v="14714" actId="20577"/>
        <pc:sldMkLst>
          <pc:docMk/>
          <pc:sldMk cId="212266510" sldId="274"/>
        </pc:sldMkLst>
        <pc:spChg chg="mod">
          <ac:chgData name="Christopher Kramer" userId="25e6472b6ee6bb52" providerId="LiveId" clId="{5BC8FEBE-4DE4-48CD-A6AA-2C2EB2DD89CA}" dt="2024-12-16T18:11:17.458" v="9299"/>
          <ac:spMkLst>
            <pc:docMk/>
            <pc:sldMk cId="212266510" sldId="274"/>
            <ac:spMk id="2" creationId="{99079511-4426-8C9F-EC04-7F369312F47D}"/>
          </ac:spMkLst>
        </pc:spChg>
        <pc:spChg chg="mod">
          <ac:chgData name="Christopher Kramer" userId="25e6472b6ee6bb52" providerId="LiveId" clId="{5BC8FEBE-4DE4-48CD-A6AA-2C2EB2DD89CA}" dt="2024-12-17T17:57:07.131" v="14714" actId="20577"/>
          <ac:spMkLst>
            <pc:docMk/>
            <pc:sldMk cId="212266510" sldId="274"/>
            <ac:spMk id="3" creationId="{D6B2D8FA-0E4A-F33E-F12A-D82AE56F9438}"/>
          </ac:spMkLst>
        </pc:spChg>
      </pc:sldChg>
      <pc:sldChg chg="add del setBg">
        <pc:chgData name="Christopher Kramer" userId="25e6472b6ee6bb52" providerId="LiveId" clId="{5BC8FEBE-4DE4-48CD-A6AA-2C2EB2DD89CA}" dt="2024-12-13T16:25:15.198" v="5001"/>
        <pc:sldMkLst>
          <pc:docMk/>
          <pc:sldMk cId="146791290" sldId="275"/>
        </pc:sldMkLst>
      </pc:sldChg>
      <pc:sldChg chg="modSp add">
        <pc:chgData name="Christopher Kramer" userId="25e6472b6ee6bb52" providerId="LiveId" clId="{5BC8FEBE-4DE4-48CD-A6AA-2C2EB2DD89CA}" dt="2024-12-16T21:06:06.335" v="9567"/>
        <pc:sldMkLst>
          <pc:docMk/>
          <pc:sldMk cId="3979898993" sldId="275"/>
        </pc:sldMkLst>
        <pc:graphicFrameChg chg="mod">
          <ac:chgData name="Christopher Kramer" userId="25e6472b6ee6bb52" providerId="LiveId" clId="{5BC8FEBE-4DE4-48CD-A6AA-2C2EB2DD89CA}" dt="2024-12-16T21:06:06.335" v="9567"/>
          <ac:graphicFrameMkLst>
            <pc:docMk/>
            <pc:sldMk cId="3979898993" sldId="275"/>
            <ac:graphicFrameMk id="2" creationId="{1A6D85BD-E307-702A-44A2-C6F862776DB5}"/>
          </ac:graphicFrameMkLst>
        </pc:graphicFrameChg>
      </pc:sldChg>
      <pc:sldChg chg="new del setBg">
        <pc:chgData name="Christopher Kramer" userId="25e6472b6ee6bb52" providerId="LiveId" clId="{5BC8FEBE-4DE4-48CD-A6AA-2C2EB2DD89CA}" dt="2024-12-13T16:25:10.872" v="4999" actId="47"/>
        <pc:sldMkLst>
          <pc:docMk/>
          <pc:sldMk cId="4210216009" sldId="275"/>
        </pc:sldMkLst>
      </pc:sldChg>
      <pc:sldChg chg="addSp modSp new mod setBg modClrScheme chgLayout modNotes">
        <pc:chgData name="Christopher Kramer" userId="25e6472b6ee6bb52" providerId="LiveId" clId="{5BC8FEBE-4DE4-48CD-A6AA-2C2EB2DD89CA}" dt="2024-12-16T21:26:17.265" v="9828" actId="6549"/>
        <pc:sldMkLst>
          <pc:docMk/>
          <pc:sldMk cId="3726862382" sldId="276"/>
        </pc:sldMkLst>
        <pc:spChg chg="add mod">
          <ac:chgData name="Christopher Kramer" userId="25e6472b6ee6bb52" providerId="LiveId" clId="{5BC8FEBE-4DE4-48CD-A6AA-2C2EB2DD89CA}" dt="2024-12-16T21:26:17.265" v="9828" actId="6549"/>
          <ac:spMkLst>
            <pc:docMk/>
            <pc:sldMk cId="3726862382" sldId="276"/>
            <ac:spMk id="2" creationId="{6C13F1E0-5BA7-3634-F204-F88E73B011EA}"/>
          </ac:spMkLst>
        </pc:spChg>
        <pc:spChg chg="add mod">
          <ac:chgData name="Christopher Kramer" userId="25e6472b6ee6bb52" providerId="LiveId" clId="{5BC8FEBE-4DE4-48CD-A6AA-2C2EB2DD89CA}" dt="2024-12-16T21:06:06.335" v="9567"/>
          <ac:spMkLst>
            <pc:docMk/>
            <pc:sldMk cId="3726862382" sldId="276"/>
            <ac:spMk id="3" creationId="{1A5ACAF4-DE48-28E1-68A4-08CCCC0DC6F2}"/>
          </ac:spMkLst>
        </pc:spChg>
        <pc:cxnChg chg="add mod">
          <ac:chgData name="Christopher Kramer" userId="25e6472b6ee6bb52" providerId="LiveId" clId="{5BC8FEBE-4DE4-48CD-A6AA-2C2EB2DD89CA}" dt="2024-12-16T21:06:06.335" v="9567"/>
          <ac:cxnSpMkLst>
            <pc:docMk/>
            <pc:sldMk cId="3726862382" sldId="276"/>
            <ac:cxnSpMk id="5" creationId="{D02C680A-1157-15F7-A995-31142124F68D}"/>
          </ac:cxnSpMkLst>
        </pc:cxnChg>
        <pc:cxnChg chg="add mod">
          <ac:chgData name="Christopher Kramer" userId="25e6472b6ee6bb52" providerId="LiveId" clId="{5BC8FEBE-4DE4-48CD-A6AA-2C2EB2DD89CA}" dt="2024-12-16T21:06:06.335" v="9567"/>
          <ac:cxnSpMkLst>
            <pc:docMk/>
            <pc:sldMk cId="3726862382" sldId="276"/>
            <ac:cxnSpMk id="6" creationId="{32A061DD-BE6F-9284-8414-F36B4143F5A9}"/>
          </ac:cxnSpMkLst>
        </pc:cxnChg>
      </pc:sldChg>
      <pc:sldChg chg="modSp new mod setBg">
        <pc:chgData name="Christopher Kramer" userId="25e6472b6ee6bb52" providerId="LiveId" clId="{5BC8FEBE-4DE4-48CD-A6AA-2C2EB2DD89CA}" dt="2024-12-16T21:06:06.335" v="9567"/>
        <pc:sldMkLst>
          <pc:docMk/>
          <pc:sldMk cId="3265733796" sldId="277"/>
        </pc:sldMkLst>
        <pc:spChg chg="mod">
          <ac:chgData name="Christopher Kramer" userId="25e6472b6ee6bb52" providerId="LiveId" clId="{5BC8FEBE-4DE4-48CD-A6AA-2C2EB2DD89CA}" dt="2024-12-16T21:06:06.335" v="9567"/>
          <ac:spMkLst>
            <pc:docMk/>
            <pc:sldMk cId="3265733796" sldId="277"/>
            <ac:spMk id="2" creationId="{81DE576F-6D93-453C-6836-6616667BF2EA}"/>
          </ac:spMkLst>
        </pc:spChg>
        <pc:spChg chg="mod">
          <ac:chgData name="Christopher Kramer" userId="25e6472b6ee6bb52" providerId="LiveId" clId="{5BC8FEBE-4DE4-48CD-A6AA-2C2EB2DD89CA}" dt="2024-12-16T21:06:06.335" v="9567"/>
          <ac:spMkLst>
            <pc:docMk/>
            <pc:sldMk cId="3265733796" sldId="277"/>
            <ac:spMk id="3" creationId="{2C12047D-54FC-620A-2204-035F2B38D277}"/>
          </ac:spMkLst>
        </pc:spChg>
      </pc:sldChg>
      <pc:sldChg chg="addSp modSp new del mod setBg">
        <pc:chgData name="Christopher Kramer" userId="25e6472b6ee6bb52" providerId="LiveId" clId="{5BC8FEBE-4DE4-48CD-A6AA-2C2EB2DD89CA}" dt="2024-12-17T16:50:00.105" v="12257" actId="47"/>
        <pc:sldMkLst>
          <pc:docMk/>
          <pc:sldMk cId="3907263341" sldId="278"/>
        </pc:sldMkLst>
        <pc:graphicFrameChg chg="add mod modGraphic">
          <ac:chgData name="Christopher Kramer" userId="25e6472b6ee6bb52" providerId="LiveId" clId="{5BC8FEBE-4DE4-48CD-A6AA-2C2EB2DD89CA}" dt="2024-12-17T16:49:39.029" v="12255"/>
          <ac:graphicFrameMkLst>
            <pc:docMk/>
            <pc:sldMk cId="3907263341" sldId="278"/>
            <ac:graphicFrameMk id="2" creationId="{45D3C6F3-63BA-3B1D-1262-2633B349BBDC}"/>
          </ac:graphicFrameMkLst>
        </pc:graphicFrameChg>
      </pc:sldChg>
      <pc:sldChg chg="addSp delSp modSp new mod setBg modClrScheme chgLayout">
        <pc:chgData name="Christopher Kramer" userId="25e6472b6ee6bb52" providerId="LiveId" clId="{5BC8FEBE-4DE4-48CD-A6AA-2C2EB2DD89CA}" dt="2024-12-16T21:06:06.335" v="9567"/>
        <pc:sldMkLst>
          <pc:docMk/>
          <pc:sldMk cId="2833710447" sldId="279"/>
        </pc:sldMkLst>
        <pc:spChg chg="add mod ord">
          <ac:chgData name="Christopher Kramer" userId="25e6472b6ee6bb52" providerId="LiveId" clId="{5BC8FEBE-4DE4-48CD-A6AA-2C2EB2DD89CA}" dt="2024-12-16T18:11:17.458" v="9299"/>
          <ac:spMkLst>
            <pc:docMk/>
            <pc:sldMk cId="2833710447" sldId="279"/>
            <ac:spMk id="6" creationId="{179AA7F9-E233-F3E8-616C-4C97D5753FF9}"/>
          </ac:spMkLst>
        </pc:spChg>
        <pc:spChg chg="add mod ord">
          <ac:chgData name="Christopher Kramer" userId="25e6472b6ee6bb52" providerId="LiveId" clId="{5BC8FEBE-4DE4-48CD-A6AA-2C2EB2DD89CA}" dt="2024-12-16T21:06:06.335" v="9567"/>
          <ac:spMkLst>
            <pc:docMk/>
            <pc:sldMk cId="2833710447" sldId="279"/>
            <ac:spMk id="7" creationId="{DDF26033-A1E8-5518-535A-FBC17EF67549}"/>
          </ac:spMkLst>
        </pc:spChg>
        <pc:picChg chg="add mod">
          <ac:chgData name="Christopher Kramer" userId="25e6472b6ee6bb52" providerId="LiveId" clId="{5BC8FEBE-4DE4-48CD-A6AA-2C2EB2DD89CA}" dt="2024-12-16T21:06:06.335" v="9567"/>
          <ac:picMkLst>
            <pc:docMk/>
            <pc:sldMk cId="2833710447" sldId="279"/>
            <ac:picMk id="9" creationId="{9E905A80-06F5-A1DE-8472-072683ABBD9E}"/>
          </ac:picMkLst>
        </pc:picChg>
      </pc:sldChg>
      <pc:sldChg chg="modSp new mod setBg">
        <pc:chgData name="Christopher Kramer" userId="25e6472b6ee6bb52" providerId="LiveId" clId="{5BC8FEBE-4DE4-48CD-A6AA-2C2EB2DD89CA}" dt="2024-12-17T16:22:51.522" v="11541" actId="948"/>
        <pc:sldMkLst>
          <pc:docMk/>
          <pc:sldMk cId="2667343503" sldId="280"/>
        </pc:sldMkLst>
        <pc:spChg chg="mod">
          <ac:chgData name="Christopher Kramer" userId="25e6472b6ee6bb52" providerId="LiveId" clId="{5BC8FEBE-4DE4-48CD-A6AA-2C2EB2DD89CA}" dt="2024-12-16T18:11:17.458" v="9299"/>
          <ac:spMkLst>
            <pc:docMk/>
            <pc:sldMk cId="2667343503" sldId="280"/>
            <ac:spMk id="2" creationId="{4CE6DB1E-5E32-676C-ECBC-989191AE746E}"/>
          </ac:spMkLst>
        </pc:spChg>
        <pc:spChg chg="mod">
          <ac:chgData name="Christopher Kramer" userId="25e6472b6ee6bb52" providerId="LiveId" clId="{5BC8FEBE-4DE4-48CD-A6AA-2C2EB2DD89CA}" dt="2024-12-17T16:22:51.522" v="11541" actId="948"/>
          <ac:spMkLst>
            <pc:docMk/>
            <pc:sldMk cId="2667343503" sldId="280"/>
            <ac:spMk id="3" creationId="{24E64BD6-32FB-46CC-5F2D-B8536A1B31BA}"/>
          </ac:spMkLst>
        </pc:spChg>
      </pc:sldChg>
      <pc:sldChg chg="modSp new mod setBg">
        <pc:chgData name="Christopher Kramer" userId="25e6472b6ee6bb52" providerId="LiveId" clId="{5BC8FEBE-4DE4-48CD-A6AA-2C2EB2DD89CA}" dt="2024-12-17T18:02:15.703" v="14779" actId="20577"/>
        <pc:sldMkLst>
          <pc:docMk/>
          <pc:sldMk cId="4068958522" sldId="281"/>
        </pc:sldMkLst>
        <pc:spChg chg="mod">
          <ac:chgData name="Christopher Kramer" userId="25e6472b6ee6bb52" providerId="LiveId" clId="{5BC8FEBE-4DE4-48CD-A6AA-2C2EB2DD89CA}" dt="2024-12-17T18:01:36.882" v="14774" actId="14100"/>
          <ac:spMkLst>
            <pc:docMk/>
            <pc:sldMk cId="4068958522" sldId="281"/>
            <ac:spMk id="2" creationId="{2BD67E7E-D4BE-EA4D-76F1-71A328855386}"/>
          </ac:spMkLst>
        </pc:spChg>
        <pc:spChg chg="mod">
          <ac:chgData name="Christopher Kramer" userId="25e6472b6ee6bb52" providerId="LiveId" clId="{5BC8FEBE-4DE4-48CD-A6AA-2C2EB2DD89CA}" dt="2024-12-17T18:02:15.703" v="14779" actId="20577"/>
          <ac:spMkLst>
            <pc:docMk/>
            <pc:sldMk cId="4068958522" sldId="281"/>
            <ac:spMk id="3" creationId="{396E0A4F-23BD-E768-209E-90A9E6A9A15E}"/>
          </ac:spMkLst>
        </pc:spChg>
      </pc:sldChg>
      <pc:sldChg chg="modSp new mod setBg">
        <pc:chgData name="Christopher Kramer" userId="25e6472b6ee6bb52" providerId="LiveId" clId="{5BC8FEBE-4DE4-48CD-A6AA-2C2EB2DD89CA}" dt="2024-12-17T16:22:25.092" v="11540" actId="255"/>
        <pc:sldMkLst>
          <pc:docMk/>
          <pc:sldMk cId="335233005" sldId="282"/>
        </pc:sldMkLst>
        <pc:spChg chg="mod">
          <ac:chgData name="Christopher Kramer" userId="25e6472b6ee6bb52" providerId="LiveId" clId="{5BC8FEBE-4DE4-48CD-A6AA-2C2EB2DD89CA}" dt="2024-12-16T21:06:06.335" v="9567"/>
          <ac:spMkLst>
            <pc:docMk/>
            <pc:sldMk cId="335233005" sldId="282"/>
            <ac:spMk id="2" creationId="{5D909546-1A7A-02A8-4B15-56EAC71436C4}"/>
          </ac:spMkLst>
        </pc:spChg>
        <pc:spChg chg="mod">
          <ac:chgData name="Christopher Kramer" userId="25e6472b6ee6bb52" providerId="LiveId" clId="{5BC8FEBE-4DE4-48CD-A6AA-2C2EB2DD89CA}" dt="2024-12-17T16:22:25.092" v="11540" actId="255"/>
          <ac:spMkLst>
            <pc:docMk/>
            <pc:sldMk cId="335233005" sldId="282"/>
            <ac:spMk id="3" creationId="{7660007E-097F-DCD5-CA59-C9F267A31081}"/>
          </ac:spMkLst>
        </pc:spChg>
      </pc:sldChg>
      <pc:sldChg chg="modSp new mod setBg">
        <pc:chgData name="Christopher Kramer" userId="25e6472b6ee6bb52" providerId="LiveId" clId="{5BC8FEBE-4DE4-48CD-A6AA-2C2EB2DD89CA}" dt="2024-12-17T16:48:43.960" v="12252" actId="948"/>
        <pc:sldMkLst>
          <pc:docMk/>
          <pc:sldMk cId="1754369057" sldId="283"/>
        </pc:sldMkLst>
        <pc:spChg chg="mod">
          <ac:chgData name="Christopher Kramer" userId="25e6472b6ee6bb52" providerId="LiveId" clId="{5BC8FEBE-4DE4-48CD-A6AA-2C2EB2DD89CA}" dt="2024-12-17T16:48:43.960" v="12252" actId="948"/>
          <ac:spMkLst>
            <pc:docMk/>
            <pc:sldMk cId="1754369057" sldId="283"/>
            <ac:spMk id="2" creationId="{F98C5C56-32A6-B10A-747B-192C74829C6B}"/>
          </ac:spMkLst>
        </pc:spChg>
        <pc:spChg chg="mod">
          <ac:chgData name="Christopher Kramer" userId="25e6472b6ee6bb52" providerId="LiveId" clId="{5BC8FEBE-4DE4-48CD-A6AA-2C2EB2DD89CA}" dt="2024-12-17T16:47:27.037" v="12249" actId="948"/>
          <ac:spMkLst>
            <pc:docMk/>
            <pc:sldMk cId="1754369057" sldId="283"/>
            <ac:spMk id="3" creationId="{82EC7BFD-1242-4CB6-E264-022D97BECC8C}"/>
          </ac:spMkLst>
        </pc:spChg>
      </pc:sldChg>
      <pc:sldChg chg="new del">
        <pc:chgData name="Christopher Kramer" userId="25e6472b6ee6bb52" providerId="LiveId" clId="{5BC8FEBE-4DE4-48CD-A6AA-2C2EB2DD89CA}" dt="2024-12-16T18:12:28.794" v="9306" actId="2696"/>
        <pc:sldMkLst>
          <pc:docMk/>
          <pc:sldMk cId="689387266" sldId="284"/>
        </pc:sldMkLst>
      </pc:sldChg>
      <pc:sldChg chg="addSp delSp modSp new mod ord setBg modClrScheme chgLayout">
        <pc:chgData name="Christopher Kramer" userId="25e6472b6ee6bb52" providerId="LiveId" clId="{5BC8FEBE-4DE4-48CD-A6AA-2C2EB2DD89CA}" dt="2024-12-17T15:05:01.286" v="10507" actId="14100"/>
        <pc:sldMkLst>
          <pc:docMk/>
          <pc:sldMk cId="1744258194" sldId="285"/>
        </pc:sldMkLst>
        <pc:spChg chg="add mod">
          <ac:chgData name="Christopher Kramer" userId="25e6472b6ee6bb52" providerId="LiveId" clId="{5BC8FEBE-4DE4-48CD-A6AA-2C2EB2DD89CA}" dt="2024-12-17T15:05:01.286" v="10507" actId="14100"/>
          <ac:spMkLst>
            <pc:docMk/>
            <pc:sldMk cId="1744258194" sldId="285"/>
            <ac:spMk id="10" creationId="{A74312BA-82D6-01BB-73EE-6A029D662ED3}"/>
          </ac:spMkLst>
        </pc:spChg>
        <pc:picChg chg="add del">
          <ac:chgData name="Christopher Kramer" userId="25e6472b6ee6bb52" providerId="LiveId" clId="{5BC8FEBE-4DE4-48CD-A6AA-2C2EB2DD89CA}" dt="2024-12-16T18:11:34.543" v="9301" actId="22"/>
          <ac:picMkLst>
            <pc:docMk/>
            <pc:sldMk cId="1744258194" sldId="285"/>
            <ac:picMk id="3" creationId="{4A1569EB-F475-7894-99E0-1C49DC848E85}"/>
          </ac:picMkLst>
        </pc:picChg>
        <pc:picChg chg="add mod">
          <ac:chgData name="Christopher Kramer" userId="25e6472b6ee6bb52" providerId="LiveId" clId="{5BC8FEBE-4DE4-48CD-A6AA-2C2EB2DD89CA}" dt="2024-12-17T15:04:30.921" v="10502" actId="14100"/>
          <ac:picMkLst>
            <pc:docMk/>
            <pc:sldMk cId="1744258194" sldId="285"/>
            <ac:picMk id="3" creationId="{DDFF8DE0-A0F5-FAE4-C300-840BE27F6D7E}"/>
          </ac:picMkLst>
        </pc:picChg>
        <pc:picChg chg="add del mod">
          <ac:chgData name="Christopher Kramer" userId="25e6472b6ee6bb52" providerId="LiveId" clId="{5BC8FEBE-4DE4-48CD-A6AA-2C2EB2DD89CA}" dt="2024-12-17T14:58:04.159" v="10342" actId="478"/>
          <ac:picMkLst>
            <pc:docMk/>
            <pc:sldMk cId="1744258194" sldId="285"/>
            <ac:picMk id="5" creationId="{AFE67256-DE85-59E0-0A25-1ACDBE6E125C}"/>
          </ac:picMkLst>
        </pc:picChg>
        <pc:picChg chg="add del mod">
          <ac:chgData name="Christopher Kramer" userId="25e6472b6ee6bb52" providerId="LiveId" clId="{5BC8FEBE-4DE4-48CD-A6AA-2C2EB2DD89CA}" dt="2024-12-17T15:02:23.821" v="10422" actId="478"/>
          <ac:picMkLst>
            <pc:docMk/>
            <pc:sldMk cId="1744258194" sldId="285"/>
            <ac:picMk id="6" creationId="{DC8E61CB-6441-0BC7-40F1-0C74C23EBA31}"/>
          </ac:picMkLst>
        </pc:picChg>
        <pc:picChg chg="add mod">
          <ac:chgData name="Christopher Kramer" userId="25e6472b6ee6bb52" providerId="LiveId" clId="{5BC8FEBE-4DE4-48CD-A6AA-2C2EB2DD89CA}" dt="2024-12-17T15:03:39.685" v="10496" actId="14100"/>
          <ac:picMkLst>
            <pc:docMk/>
            <pc:sldMk cId="1744258194" sldId="285"/>
            <ac:picMk id="8" creationId="{CDEE5009-351D-E6A8-FD85-9C49AB9258BA}"/>
          </ac:picMkLst>
        </pc:picChg>
      </pc:sldChg>
      <pc:sldChg chg="addSp delSp modSp new mod setBg modClrScheme chgLayout">
        <pc:chgData name="Christopher Kramer" userId="25e6472b6ee6bb52" providerId="LiveId" clId="{5BC8FEBE-4DE4-48CD-A6AA-2C2EB2DD89CA}" dt="2024-12-16T21:06:06.335" v="9567"/>
        <pc:sldMkLst>
          <pc:docMk/>
          <pc:sldMk cId="2679829188" sldId="286"/>
        </pc:sldMkLst>
        <pc:spChg chg="del">
          <ac:chgData name="Christopher Kramer" userId="25e6472b6ee6bb52" providerId="LiveId" clId="{5BC8FEBE-4DE4-48CD-A6AA-2C2EB2DD89CA}" dt="2024-12-16T18:13:10.667" v="9312" actId="700"/>
          <ac:spMkLst>
            <pc:docMk/>
            <pc:sldMk cId="2679829188" sldId="286"/>
            <ac:spMk id="2" creationId="{8D8D8604-7389-0120-9CA8-4EA782C4589E}"/>
          </ac:spMkLst>
        </pc:spChg>
        <pc:spChg chg="del">
          <ac:chgData name="Christopher Kramer" userId="25e6472b6ee6bb52" providerId="LiveId" clId="{5BC8FEBE-4DE4-48CD-A6AA-2C2EB2DD89CA}" dt="2024-12-16T18:13:10.667" v="9312" actId="700"/>
          <ac:spMkLst>
            <pc:docMk/>
            <pc:sldMk cId="2679829188" sldId="286"/>
            <ac:spMk id="3" creationId="{0778ABB4-FCF0-3B05-16FC-389BC6503502}"/>
          </ac:spMkLst>
        </pc:spChg>
        <pc:spChg chg="add del">
          <ac:chgData name="Christopher Kramer" userId="25e6472b6ee6bb52" providerId="LiveId" clId="{5BC8FEBE-4DE4-48CD-A6AA-2C2EB2DD89CA}" dt="2024-12-16T19:27:55.815" v="9552" actId="26606"/>
          <ac:spMkLst>
            <pc:docMk/>
            <pc:sldMk cId="2679829188" sldId="286"/>
            <ac:spMk id="12" creationId="{867CFFB3-9E80-B47C-7F66-6B212834ED63}"/>
          </ac:spMkLst>
        </pc:spChg>
        <pc:picChg chg="add del mod">
          <ac:chgData name="Christopher Kramer" userId="25e6472b6ee6bb52" providerId="LiveId" clId="{5BC8FEBE-4DE4-48CD-A6AA-2C2EB2DD89CA}" dt="2024-12-16T18:25:13.224" v="9317" actId="478"/>
          <ac:picMkLst>
            <pc:docMk/>
            <pc:sldMk cId="2679829188" sldId="286"/>
            <ac:picMk id="5" creationId="{FC76843A-2FBB-66C5-47AB-71F02DD08134}"/>
          </ac:picMkLst>
        </pc:picChg>
        <pc:picChg chg="add mod">
          <ac:chgData name="Christopher Kramer" userId="25e6472b6ee6bb52" providerId="LiveId" clId="{5BC8FEBE-4DE4-48CD-A6AA-2C2EB2DD89CA}" dt="2024-12-16T21:06:06.335" v="9567"/>
          <ac:picMkLst>
            <pc:docMk/>
            <pc:sldMk cId="2679829188" sldId="286"/>
            <ac:picMk id="7" creationId="{1F64E9DC-B81A-2404-13BD-9FCAC594D36B}"/>
          </ac:picMkLst>
        </pc:picChg>
      </pc:sldChg>
      <pc:sldChg chg="addSp delSp modSp new mod setBg modClrScheme chgLayout modNotes">
        <pc:chgData name="Christopher Kramer" userId="25e6472b6ee6bb52" providerId="LiveId" clId="{5BC8FEBE-4DE4-48CD-A6AA-2C2EB2DD89CA}" dt="2024-12-16T21:06:06.335" v="9567"/>
        <pc:sldMkLst>
          <pc:docMk/>
          <pc:sldMk cId="4049403802" sldId="287"/>
        </pc:sldMkLst>
        <pc:spChg chg="del">
          <ac:chgData name="Christopher Kramer" userId="25e6472b6ee6bb52" providerId="LiveId" clId="{5BC8FEBE-4DE4-48CD-A6AA-2C2EB2DD89CA}" dt="2024-12-16T19:13:46.464" v="9326" actId="700"/>
          <ac:spMkLst>
            <pc:docMk/>
            <pc:sldMk cId="4049403802" sldId="287"/>
            <ac:spMk id="2" creationId="{1D43E61C-71C1-E60E-E96B-8028CA5BDC79}"/>
          </ac:spMkLst>
        </pc:spChg>
        <pc:spChg chg="del">
          <ac:chgData name="Christopher Kramer" userId="25e6472b6ee6bb52" providerId="LiveId" clId="{5BC8FEBE-4DE4-48CD-A6AA-2C2EB2DD89CA}" dt="2024-12-16T19:13:46.464" v="9326" actId="700"/>
          <ac:spMkLst>
            <pc:docMk/>
            <pc:sldMk cId="4049403802" sldId="287"/>
            <ac:spMk id="3" creationId="{AFB0B644-BA1C-FE35-12A6-52ABC24D00D5}"/>
          </ac:spMkLst>
        </pc:spChg>
        <pc:spChg chg="add del mod">
          <ac:chgData name="Christopher Kramer" userId="25e6472b6ee6bb52" providerId="LiveId" clId="{5BC8FEBE-4DE4-48CD-A6AA-2C2EB2DD89CA}" dt="2024-12-16T19:15:58.784" v="9339" actId="478"/>
          <ac:spMkLst>
            <pc:docMk/>
            <pc:sldMk cId="4049403802" sldId="287"/>
            <ac:spMk id="7" creationId="{53E576AC-B951-3218-E94D-A23CF58632BE}"/>
          </ac:spMkLst>
        </pc:spChg>
        <pc:spChg chg="add del mod">
          <ac:chgData name="Christopher Kramer" userId="25e6472b6ee6bb52" providerId="LiveId" clId="{5BC8FEBE-4DE4-48CD-A6AA-2C2EB2DD89CA}" dt="2024-12-16T19:16:04.294" v="9340" actId="478"/>
          <ac:spMkLst>
            <pc:docMk/>
            <pc:sldMk cId="4049403802" sldId="287"/>
            <ac:spMk id="8" creationId="{295702C6-B0FB-38EE-9271-A76248086416}"/>
          </ac:spMkLst>
        </pc:spChg>
        <pc:spChg chg="add del mod">
          <ac:chgData name="Christopher Kramer" userId="25e6472b6ee6bb52" providerId="LiveId" clId="{5BC8FEBE-4DE4-48CD-A6AA-2C2EB2DD89CA}" dt="2024-12-16T19:15:24.610" v="9333" actId="26606"/>
          <ac:spMkLst>
            <pc:docMk/>
            <pc:sldMk cId="4049403802" sldId="287"/>
            <ac:spMk id="10" creationId="{949363E4-6563-A415-7043-6A6A2FD9A45B}"/>
          </ac:spMkLst>
        </pc:spChg>
        <pc:spChg chg="add del mod">
          <ac:chgData name="Christopher Kramer" userId="25e6472b6ee6bb52" providerId="LiveId" clId="{5BC8FEBE-4DE4-48CD-A6AA-2C2EB2DD89CA}" dt="2024-12-16T19:15:24.610" v="9333" actId="26606"/>
          <ac:spMkLst>
            <pc:docMk/>
            <pc:sldMk cId="4049403802" sldId="287"/>
            <ac:spMk id="12" creationId="{70A2D760-140B-65EE-54A7-61B96516634F}"/>
          </ac:spMkLst>
        </pc:spChg>
        <pc:spChg chg="add mod">
          <ac:chgData name="Christopher Kramer" userId="25e6472b6ee6bb52" providerId="LiveId" clId="{5BC8FEBE-4DE4-48CD-A6AA-2C2EB2DD89CA}" dt="2024-12-16T21:06:06.335" v="9567"/>
          <ac:spMkLst>
            <pc:docMk/>
            <pc:sldMk cId="4049403802" sldId="287"/>
            <ac:spMk id="14" creationId="{6266C700-DE98-99ED-3651-F03400691A8E}"/>
          </ac:spMkLst>
        </pc:spChg>
        <pc:spChg chg="add mod">
          <ac:chgData name="Christopher Kramer" userId="25e6472b6ee6bb52" providerId="LiveId" clId="{5BC8FEBE-4DE4-48CD-A6AA-2C2EB2DD89CA}" dt="2024-12-16T21:06:06.335" v="9567"/>
          <ac:spMkLst>
            <pc:docMk/>
            <pc:sldMk cId="4049403802" sldId="287"/>
            <ac:spMk id="16" creationId="{F7A4F8BA-93A7-731E-C1DA-A6EBAA05CBB7}"/>
          </ac:spMkLst>
        </pc:spChg>
        <pc:picChg chg="add mod">
          <ac:chgData name="Christopher Kramer" userId="25e6472b6ee6bb52" providerId="LiveId" clId="{5BC8FEBE-4DE4-48CD-A6AA-2C2EB2DD89CA}" dt="2024-12-16T21:06:06.335" v="9567"/>
          <ac:picMkLst>
            <pc:docMk/>
            <pc:sldMk cId="4049403802" sldId="287"/>
            <ac:picMk id="5" creationId="{8BE7ECC6-AD51-6225-25FD-5D8DC1772834}"/>
          </ac:picMkLst>
        </pc:picChg>
        <pc:picChg chg="add mod">
          <ac:chgData name="Christopher Kramer" userId="25e6472b6ee6bb52" providerId="LiveId" clId="{5BC8FEBE-4DE4-48CD-A6AA-2C2EB2DD89CA}" dt="2024-12-16T21:06:06.335" v="9567"/>
          <ac:picMkLst>
            <pc:docMk/>
            <pc:sldMk cId="4049403802" sldId="287"/>
            <ac:picMk id="9" creationId="{47257D54-4F93-9F3D-9608-D0FFBD82262E}"/>
          </ac:picMkLst>
        </pc:picChg>
        <pc:cxnChg chg="add del">
          <ac:chgData name="Christopher Kramer" userId="25e6472b6ee6bb52" providerId="LiveId" clId="{5BC8FEBE-4DE4-48CD-A6AA-2C2EB2DD89CA}" dt="2024-12-16T19:17:59.086" v="9348" actId="478"/>
          <ac:cxnSpMkLst>
            <pc:docMk/>
            <pc:sldMk cId="4049403802" sldId="287"/>
            <ac:cxnSpMk id="13" creationId="{2CFE0144-9ABC-2BFA-AD1B-537BBDAA85F6}"/>
          </ac:cxnSpMkLst>
        </pc:cxnChg>
      </pc:sldChg>
      <pc:sldChg chg="addSp delSp modSp new del mod setBg modClrScheme chgLayout">
        <pc:chgData name="Christopher Kramer" userId="25e6472b6ee6bb52" providerId="LiveId" clId="{5BC8FEBE-4DE4-48CD-A6AA-2C2EB2DD89CA}" dt="2024-12-16T21:24:46.753" v="9820" actId="47"/>
        <pc:sldMkLst>
          <pc:docMk/>
          <pc:sldMk cId="4229137294" sldId="288"/>
        </pc:sldMkLst>
        <pc:spChg chg="del">
          <ac:chgData name="Christopher Kramer" userId="25e6472b6ee6bb52" providerId="LiveId" clId="{5BC8FEBE-4DE4-48CD-A6AA-2C2EB2DD89CA}" dt="2024-12-16T20:56:58.910" v="9556" actId="700"/>
          <ac:spMkLst>
            <pc:docMk/>
            <pc:sldMk cId="4229137294" sldId="288"/>
            <ac:spMk id="2" creationId="{3A9C1327-2351-5435-D3DA-7C3D64C561AE}"/>
          </ac:spMkLst>
        </pc:spChg>
        <pc:spChg chg="del">
          <ac:chgData name="Christopher Kramer" userId="25e6472b6ee6bb52" providerId="LiveId" clId="{5BC8FEBE-4DE4-48CD-A6AA-2C2EB2DD89CA}" dt="2024-12-16T20:56:58.910" v="9556" actId="700"/>
          <ac:spMkLst>
            <pc:docMk/>
            <pc:sldMk cId="4229137294" sldId="288"/>
            <ac:spMk id="3" creationId="{369393F7-0B98-3792-5783-08C925DB8DE1}"/>
          </ac:spMkLst>
        </pc:spChg>
        <pc:spChg chg="add del mod">
          <ac:chgData name="Christopher Kramer" userId="25e6472b6ee6bb52" providerId="LiveId" clId="{5BC8FEBE-4DE4-48CD-A6AA-2C2EB2DD89CA}" dt="2024-12-16T21:07:19.005" v="9572" actId="478"/>
          <ac:spMkLst>
            <pc:docMk/>
            <pc:sldMk cId="4229137294" sldId="288"/>
            <ac:spMk id="6" creationId="{75C15364-A055-0408-8441-E27C3571A732}"/>
          </ac:spMkLst>
        </pc:spChg>
        <pc:spChg chg="add del mod">
          <ac:chgData name="Christopher Kramer" userId="25e6472b6ee6bb52" providerId="LiveId" clId="{5BC8FEBE-4DE4-48CD-A6AA-2C2EB2DD89CA}" dt="2024-12-16T21:07:14.897" v="9571" actId="478"/>
          <ac:spMkLst>
            <pc:docMk/>
            <pc:sldMk cId="4229137294" sldId="288"/>
            <ac:spMk id="10" creationId="{DD971D0B-567E-56DF-A357-D8B4FF3BE602}"/>
          </ac:spMkLst>
        </pc:spChg>
        <pc:spChg chg="add del mod">
          <ac:chgData name="Christopher Kramer" userId="25e6472b6ee6bb52" providerId="LiveId" clId="{5BC8FEBE-4DE4-48CD-A6AA-2C2EB2DD89CA}" dt="2024-12-16T21:07:03.951" v="9569" actId="22"/>
          <ac:spMkLst>
            <pc:docMk/>
            <pc:sldMk cId="4229137294" sldId="288"/>
            <ac:spMk id="12" creationId="{18B03365-81F2-D7BA-8FA5-35E8897FD8FA}"/>
          </ac:spMkLst>
        </pc:spChg>
        <pc:picChg chg="add mod ord">
          <ac:chgData name="Christopher Kramer" userId="25e6472b6ee6bb52" providerId="LiveId" clId="{5BC8FEBE-4DE4-48CD-A6AA-2C2EB2DD89CA}" dt="2024-12-16T21:07:55.487" v="9610" actId="14100"/>
          <ac:picMkLst>
            <pc:docMk/>
            <pc:sldMk cId="4229137294" sldId="288"/>
            <ac:picMk id="3" creationId="{B9F113F2-4EAC-0217-4693-74D27AD362D3}"/>
          </ac:picMkLst>
        </pc:picChg>
        <pc:picChg chg="add mod">
          <ac:chgData name="Christopher Kramer" userId="25e6472b6ee6bb52" providerId="LiveId" clId="{5BC8FEBE-4DE4-48CD-A6AA-2C2EB2DD89CA}" dt="2024-12-16T21:08:01.249" v="9624" actId="14100"/>
          <ac:picMkLst>
            <pc:docMk/>
            <pc:sldMk cId="4229137294" sldId="288"/>
            <ac:picMk id="5" creationId="{3EB352D2-F147-A3EA-97F1-BC6EBA0B9D23}"/>
          </ac:picMkLst>
        </pc:picChg>
      </pc:sldChg>
      <pc:sldChg chg="addSp delSp modSp new mod setBg modClrScheme chgLayout">
        <pc:chgData name="Christopher Kramer" userId="25e6472b6ee6bb52" providerId="LiveId" clId="{5BC8FEBE-4DE4-48CD-A6AA-2C2EB2DD89CA}" dt="2024-12-16T22:10:36.491" v="9974" actId="1036"/>
        <pc:sldMkLst>
          <pc:docMk/>
          <pc:sldMk cId="2648443099" sldId="289"/>
        </pc:sldMkLst>
        <pc:spChg chg="del">
          <ac:chgData name="Christopher Kramer" userId="25e6472b6ee6bb52" providerId="LiveId" clId="{5BC8FEBE-4DE4-48CD-A6AA-2C2EB2DD89CA}" dt="2024-12-16T21:08:19.347" v="9626" actId="700"/>
          <ac:spMkLst>
            <pc:docMk/>
            <pc:sldMk cId="2648443099" sldId="289"/>
            <ac:spMk id="2" creationId="{47869392-3E76-CF67-3928-24A806C1DBDD}"/>
          </ac:spMkLst>
        </pc:spChg>
        <pc:spChg chg="del">
          <ac:chgData name="Christopher Kramer" userId="25e6472b6ee6bb52" providerId="LiveId" clId="{5BC8FEBE-4DE4-48CD-A6AA-2C2EB2DD89CA}" dt="2024-12-16T21:08:19.347" v="9626" actId="700"/>
          <ac:spMkLst>
            <pc:docMk/>
            <pc:sldMk cId="2648443099" sldId="289"/>
            <ac:spMk id="3" creationId="{B03D8028-B6FB-7C3D-CC45-9080D38A57E3}"/>
          </ac:spMkLst>
        </pc:spChg>
        <pc:spChg chg="del">
          <ac:chgData name="Christopher Kramer" userId="25e6472b6ee6bb52" providerId="LiveId" clId="{5BC8FEBE-4DE4-48CD-A6AA-2C2EB2DD89CA}" dt="2024-12-16T21:08:19.347" v="9626" actId="700"/>
          <ac:spMkLst>
            <pc:docMk/>
            <pc:sldMk cId="2648443099" sldId="289"/>
            <ac:spMk id="4" creationId="{1FB6AFA3-51BF-295F-99A2-A0063B175EF3}"/>
          </ac:spMkLst>
        </pc:spChg>
        <pc:spChg chg="add mod">
          <ac:chgData name="Christopher Kramer" userId="25e6472b6ee6bb52" providerId="LiveId" clId="{5BC8FEBE-4DE4-48CD-A6AA-2C2EB2DD89CA}" dt="2024-12-16T22:09:27.248" v="9958" actId="1035"/>
          <ac:spMkLst>
            <pc:docMk/>
            <pc:sldMk cId="2648443099" sldId="289"/>
            <ac:spMk id="11" creationId="{82CC3A54-DA2B-9929-49A6-902BD66DE80F}"/>
          </ac:spMkLst>
        </pc:spChg>
        <pc:spChg chg="add mod">
          <ac:chgData name="Christopher Kramer" userId="25e6472b6ee6bb52" providerId="LiveId" clId="{5BC8FEBE-4DE4-48CD-A6AA-2C2EB2DD89CA}" dt="2024-12-16T22:10:31.597" v="9973" actId="14100"/>
          <ac:spMkLst>
            <pc:docMk/>
            <pc:sldMk cId="2648443099" sldId="289"/>
            <ac:spMk id="15" creationId="{886EDE53-5AFE-0915-7412-F2D01B789572}"/>
          </ac:spMkLst>
        </pc:spChg>
        <pc:picChg chg="add mod">
          <ac:chgData name="Christopher Kramer" userId="25e6472b6ee6bb52" providerId="LiveId" clId="{5BC8FEBE-4DE4-48CD-A6AA-2C2EB2DD89CA}" dt="2024-12-16T22:09:21.394" v="9954" actId="1035"/>
          <ac:picMkLst>
            <pc:docMk/>
            <pc:sldMk cId="2648443099" sldId="289"/>
            <ac:picMk id="6" creationId="{420E6121-FCD3-C502-D069-BD42D343B593}"/>
          </ac:picMkLst>
        </pc:picChg>
        <pc:picChg chg="add del mod">
          <ac:chgData name="Christopher Kramer" userId="25e6472b6ee6bb52" providerId="LiveId" clId="{5BC8FEBE-4DE4-48CD-A6AA-2C2EB2DD89CA}" dt="2024-12-16T21:12:00.978" v="9700" actId="478"/>
          <ac:picMkLst>
            <pc:docMk/>
            <pc:sldMk cId="2648443099" sldId="289"/>
            <ac:picMk id="8" creationId="{20509811-23C8-69C8-6AD1-A9189FAB7BA3}"/>
          </ac:picMkLst>
        </pc:picChg>
        <pc:picChg chg="add del mod">
          <ac:chgData name="Christopher Kramer" userId="25e6472b6ee6bb52" providerId="LiveId" clId="{5BC8FEBE-4DE4-48CD-A6AA-2C2EB2DD89CA}" dt="2024-12-16T21:21:54.234" v="9751" actId="478"/>
          <ac:picMkLst>
            <pc:docMk/>
            <pc:sldMk cId="2648443099" sldId="289"/>
            <ac:picMk id="10" creationId="{EAABBAB9-845A-7CB3-1055-1C55C6C8C26B}"/>
          </ac:picMkLst>
        </pc:picChg>
        <pc:picChg chg="add mod">
          <ac:chgData name="Christopher Kramer" userId="25e6472b6ee6bb52" providerId="LiveId" clId="{5BC8FEBE-4DE4-48CD-A6AA-2C2EB2DD89CA}" dt="2024-12-16T22:10:36.491" v="9974" actId="1036"/>
          <ac:picMkLst>
            <pc:docMk/>
            <pc:sldMk cId="2648443099" sldId="289"/>
            <ac:picMk id="13" creationId="{7FB82DFA-83BF-25F5-BFB7-758A90BBA582}"/>
          </ac:picMkLst>
        </pc:picChg>
      </pc:sldChg>
      <pc:sldChg chg="addSp delSp modSp new del mod setBg modClrScheme chgLayout">
        <pc:chgData name="Christopher Kramer" userId="25e6472b6ee6bb52" providerId="LiveId" clId="{5BC8FEBE-4DE4-48CD-A6AA-2C2EB2DD89CA}" dt="2024-12-16T22:08:12.460" v="9944" actId="47"/>
        <pc:sldMkLst>
          <pc:docMk/>
          <pc:sldMk cId="3413728865" sldId="290"/>
        </pc:sldMkLst>
        <pc:spChg chg="del">
          <ac:chgData name="Christopher Kramer" userId="25e6472b6ee6bb52" providerId="LiveId" clId="{5BC8FEBE-4DE4-48CD-A6AA-2C2EB2DD89CA}" dt="2024-12-16T21:44:32.898" v="9830" actId="700"/>
          <ac:spMkLst>
            <pc:docMk/>
            <pc:sldMk cId="3413728865" sldId="290"/>
            <ac:spMk id="2" creationId="{8ABF8BAE-F4E9-6419-FF6E-CA9161BD0766}"/>
          </ac:spMkLst>
        </pc:spChg>
        <pc:spChg chg="del">
          <ac:chgData name="Christopher Kramer" userId="25e6472b6ee6bb52" providerId="LiveId" clId="{5BC8FEBE-4DE4-48CD-A6AA-2C2EB2DD89CA}" dt="2024-12-16T21:44:32.898" v="9830" actId="700"/>
          <ac:spMkLst>
            <pc:docMk/>
            <pc:sldMk cId="3413728865" sldId="290"/>
            <ac:spMk id="3" creationId="{3ED1B646-0276-54BF-2362-1B693ACC8422}"/>
          </ac:spMkLst>
        </pc:spChg>
        <pc:picChg chg="add del mod">
          <ac:chgData name="Christopher Kramer" userId="25e6472b6ee6bb52" providerId="LiveId" clId="{5BC8FEBE-4DE4-48CD-A6AA-2C2EB2DD89CA}" dt="2024-12-16T21:48:58.375" v="9833" actId="478"/>
          <ac:picMkLst>
            <pc:docMk/>
            <pc:sldMk cId="3413728865" sldId="290"/>
            <ac:picMk id="5" creationId="{3C0A39B4-B7E1-9FA9-DEAB-4DCB71BF280E}"/>
          </ac:picMkLst>
        </pc:picChg>
        <pc:picChg chg="add del">
          <ac:chgData name="Christopher Kramer" userId="25e6472b6ee6bb52" providerId="LiveId" clId="{5BC8FEBE-4DE4-48CD-A6AA-2C2EB2DD89CA}" dt="2024-12-16T21:56:53.023" v="9835" actId="478"/>
          <ac:picMkLst>
            <pc:docMk/>
            <pc:sldMk cId="3413728865" sldId="290"/>
            <ac:picMk id="7" creationId="{FC3AA697-E66E-D644-0268-5E05FF6A45A5}"/>
          </ac:picMkLst>
        </pc:picChg>
        <pc:picChg chg="add mod">
          <ac:chgData name="Christopher Kramer" userId="25e6472b6ee6bb52" providerId="LiveId" clId="{5BC8FEBE-4DE4-48CD-A6AA-2C2EB2DD89CA}" dt="2024-12-16T22:02:52.053" v="9880" actId="2085"/>
          <ac:picMkLst>
            <pc:docMk/>
            <pc:sldMk cId="3413728865" sldId="290"/>
            <ac:picMk id="9" creationId="{41846C2C-5F7B-6D6D-0BE6-62FE585BF4FA}"/>
          </ac:picMkLst>
        </pc:picChg>
        <pc:picChg chg="add del mod">
          <ac:chgData name="Christopher Kramer" userId="25e6472b6ee6bb52" providerId="LiveId" clId="{5BC8FEBE-4DE4-48CD-A6AA-2C2EB2DD89CA}" dt="2024-12-16T22:02:03.230" v="9873" actId="478"/>
          <ac:picMkLst>
            <pc:docMk/>
            <pc:sldMk cId="3413728865" sldId="290"/>
            <ac:picMk id="11" creationId="{6C9340F1-E7BD-5A4F-82CF-92A944CFAD57}"/>
          </ac:picMkLst>
        </pc:picChg>
        <pc:picChg chg="add del mod">
          <ac:chgData name="Christopher Kramer" userId="25e6472b6ee6bb52" providerId="LiveId" clId="{5BC8FEBE-4DE4-48CD-A6AA-2C2EB2DD89CA}" dt="2024-12-16T22:02:12.040" v="9877" actId="22"/>
          <ac:picMkLst>
            <pc:docMk/>
            <pc:sldMk cId="3413728865" sldId="290"/>
            <ac:picMk id="13" creationId="{5F0307E8-9E70-F51E-A560-9FA89C07A1EB}"/>
          </ac:picMkLst>
        </pc:picChg>
        <pc:picChg chg="add mod">
          <ac:chgData name="Christopher Kramer" userId="25e6472b6ee6bb52" providerId="LiveId" clId="{5BC8FEBE-4DE4-48CD-A6AA-2C2EB2DD89CA}" dt="2024-12-16T22:03:14.635" v="9896" actId="14100"/>
          <ac:picMkLst>
            <pc:docMk/>
            <pc:sldMk cId="3413728865" sldId="290"/>
            <ac:picMk id="15" creationId="{FFBECA10-39A5-67B5-F0BB-0772B4AB6541}"/>
          </ac:picMkLst>
        </pc:picChg>
      </pc:sldChg>
      <pc:sldChg chg="addSp delSp modSp add mod">
        <pc:chgData name="Christopher Kramer" userId="25e6472b6ee6bb52" providerId="LiveId" clId="{5BC8FEBE-4DE4-48CD-A6AA-2C2EB2DD89CA}" dt="2024-12-16T22:07:50.569" v="9943" actId="208"/>
        <pc:sldMkLst>
          <pc:docMk/>
          <pc:sldMk cId="67656402" sldId="291"/>
        </pc:sldMkLst>
        <pc:picChg chg="add mod">
          <ac:chgData name="Christopher Kramer" userId="25e6472b6ee6bb52" providerId="LiveId" clId="{5BC8FEBE-4DE4-48CD-A6AA-2C2EB2DD89CA}" dt="2024-12-16T22:07:50.569" v="9943" actId="208"/>
          <ac:picMkLst>
            <pc:docMk/>
            <pc:sldMk cId="67656402" sldId="291"/>
            <ac:picMk id="3" creationId="{1246FCE2-AD69-8F49-4C90-561472AC1CE0}"/>
          </ac:picMkLst>
        </pc:picChg>
        <pc:picChg chg="del">
          <ac:chgData name="Christopher Kramer" userId="25e6472b6ee6bb52" providerId="LiveId" clId="{5BC8FEBE-4DE4-48CD-A6AA-2C2EB2DD89CA}" dt="2024-12-16T22:03:34.031" v="9898" actId="478"/>
          <ac:picMkLst>
            <pc:docMk/>
            <pc:sldMk cId="67656402" sldId="291"/>
            <ac:picMk id="9" creationId="{5055813A-C2F9-FF4C-DF40-195DBACCD559}"/>
          </ac:picMkLst>
        </pc:picChg>
        <pc:picChg chg="mod">
          <ac:chgData name="Christopher Kramer" userId="25e6472b6ee6bb52" providerId="LiveId" clId="{5BC8FEBE-4DE4-48CD-A6AA-2C2EB2DD89CA}" dt="2024-12-16T22:07:38.649" v="9941" actId="208"/>
          <ac:picMkLst>
            <pc:docMk/>
            <pc:sldMk cId="67656402" sldId="291"/>
            <ac:picMk id="15" creationId="{5718FC4A-C209-4327-22F3-E728DC31FC9E}"/>
          </ac:picMkLst>
        </pc:picChg>
      </pc:sldChg>
      <pc:sldChg chg="addSp delSp modSp new mod setBg modClrScheme chgLayout">
        <pc:chgData name="Christopher Kramer" userId="25e6472b6ee6bb52" providerId="LiveId" clId="{5BC8FEBE-4DE4-48CD-A6AA-2C2EB2DD89CA}" dt="2024-12-16T23:27:59.202" v="10072" actId="14100"/>
        <pc:sldMkLst>
          <pc:docMk/>
          <pc:sldMk cId="1089390645" sldId="292"/>
        </pc:sldMkLst>
        <pc:spChg chg="del">
          <ac:chgData name="Christopher Kramer" userId="25e6472b6ee6bb52" providerId="LiveId" clId="{5BC8FEBE-4DE4-48CD-A6AA-2C2EB2DD89CA}" dt="2024-12-16T23:22:46.214" v="9976" actId="700"/>
          <ac:spMkLst>
            <pc:docMk/>
            <pc:sldMk cId="1089390645" sldId="292"/>
            <ac:spMk id="2" creationId="{3C729863-8AC5-B5A0-ADB9-AD640901B514}"/>
          </ac:spMkLst>
        </pc:spChg>
        <pc:spChg chg="del">
          <ac:chgData name="Christopher Kramer" userId="25e6472b6ee6bb52" providerId="LiveId" clId="{5BC8FEBE-4DE4-48CD-A6AA-2C2EB2DD89CA}" dt="2024-12-16T23:22:46.214" v="9976" actId="700"/>
          <ac:spMkLst>
            <pc:docMk/>
            <pc:sldMk cId="1089390645" sldId="292"/>
            <ac:spMk id="3" creationId="{C6841EC3-2B4E-5FE7-0B76-251C0FA29433}"/>
          </ac:spMkLst>
        </pc:spChg>
        <pc:spChg chg="add mod">
          <ac:chgData name="Christopher Kramer" userId="25e6472b6ee6bb52" providerId="LiveId" clId="{5BC8FEBE-4DE4-48CD-A6AA-2C2EB2DD89CA}" dt="2024-12-16T23:27:59.202" v="10072" actId="14100"/>
          <ac:spMkLst>
            <pc:docMk/>
            <pc:sldMk cId="1089390645" sldId="292"/>
            <ac:spMk id="13" creationId="{E1F97102-BB5E-775F-D25B-E8AB7AECAD44}"/>
          </ac:spMkLst>
        </pc:spChg>
        <pc:picChg chg="add mod">
          <ac:chgData name="Christopher Kramer" userId="25e6472b6ee6bb52" providerId="LiveId" clId="{5BC8FEBE-4DE4-48CD-A6AA-2C2EB2DD89CA}" dt="2024-12-16T23:25:37.062" v="10055" actId="1038"/>
          <ac:picMkLst>
            <pc:docMk/>
            <pc:sldMk cId="1089390645" sldId="292"/>
            <ac:picMk id="5" creationId="{A4661B9E-CC18-6863-AF46-165B9DCFA49C}"/>
          </ac:picMkLst>
        </pc:picChg>
        <pc:picChg chg="add mod">
          <ac:chgData name="Christopher Kramer" userId="25e6472b6ee6bb52" providerId="LiveId" clId="{5BC8FEBE-4DE4-48CD-A6AA-2C2EB2DD89CA}" dt="2024-12-16T23:25:31.213" v="10026" actId="1038"/>
          <ac:picMkLst>
            <pc:docMk/>
            <pc:sldMk cId="1089390645" sldId="292"/>
            <ac:picMk id="7" creationId="{4D3B8F54-B1C2-08AC-CADD-9ABABC2F18AC}"/>
          </ac:picMkLst>
        </pc:picChg>
        <pc:picChg chg="add mod">
          <ac:chgData name="Christopher Kramer" userId="25e6472b6ee6bb52" providerId="LiveId" clId="{5BC8FEBE-4DE4-48CD-A6AA-2C2EB2DD89CA}" dt="2024-12-16T23:26:53.927" v="10067" actId="208"/>
          <ac:picMkLst>
            <pc:docMk/>
            <pc:sldMk cId="1089390645" sldId="292"/>
            <ac:picMk id="9" creationId="{BFF13DDD-3E3B-279A-A784-388F3E958353}"/>
          </ac:picMkLst>
        </pc:picChg>
        <pc:cxnChg chg="add">
          <ac:chgData name="Christopher Kramer" userId="25e6472b6ee6bb52" providerId="LiveId" clId="{5BC8FEBE-4DE4-48CD-A6AA-2C2EB2DD89CA}" dt="2024-12-16T23:26:41.840" v="10066" actId="11529"/>
          <ac:cxnSpMkLst>
            <pc:docMk/>
            <pc:sldMk cId="1089390645" sldId="292"/>
            <ac:cxnSpMk id="11" creationId="{023043A6-A787-9B78-A62E-3876AE2EFC8A}"/>
          </ac:cxnSpMkLst>
        </pc:cxnChg>
      </pc:sldChg>
      <pc:sldChg chg="addSp delSp modSp new mod setBg modClrScheme chgLayout">
        <pc:chgData name="Christopher Kramer" userId="25e6472b6ee6bb52" providerId="LiveId" clId="{5BC8FEBE-4DE4-48CD-A6AA-2C2EB2DD89CA}" dt="2024-12-17T00:43:38.308" v="10142" actId="1036"/>
        <pc:sldMkLst>
          <pc:docMk/>
          <pc:sldMk cId="4205487175" sldId="293"/>
        </pc:sldMkLst>
        <pc:spChg chg="add del mod">
          <ac:chgData name="Christopher Kramer" userId="25e6472b6ee6bb52" providerId="LiveId" clId="{5BC8FEBE-4DE4-48CD-A6AA-2C2EB2DD89CA}" dt="2024-12-17T00:35:48.810" v="10079" actId="26606"/>
          <ac:spMkLst>
            <pc:docMk/>
            <pc:sldMk cId="4205487175" sldId="293"/>
            <ac:spMk id="8" creationId="{FE5E5227-CEEF-11BC-FCBA-43A8C76C979A}"/>
          </ac:spMkLst>
        </pc:spChg>
        <pc:spChg chg="add del mod">
          <ac:chgData name="Christopher Kramer" userId="25e6472b6ee6bb52" providerId="LiveId" clId="{5BC8FEBE-4DE4-48CD-A6AA-2C2EB2DD89CA}" dt="2024-12-17T00:35:48.810" v="10079" actId="26606"/>
          <ac:spMkLst>
            <pc:docMk/>
            <pc:sldMk cId="4205487175" sldId="293"/>
            <ac:spMk id="10" creationId="{3481A7FB-CC1C-8262-2AA4-38B833689932}"/>
          </ac:spMkLst>
        </pc:spChg>
        <pc:spChg chg="add mod">
          <ac:chgData name="Christopher Kramer" userId="25e6472b6ee6bb52" providerId="LiveId" clId="{5BC8FEBE-4DE4-48CD-A6AA-2C2EB2DD89CA}" dt="2024-12-17T00:43:13.286" v="10139" actId="14100"/>
          <ac:spMkLst>
            <pc:docMk/>
            <pc:sldMk cId="4205487175" sldId="293"/>
            <ac:spMk id="13" creationId="{334B05DB-2C07-D1F6-8C22-72F311C3E4D8}"/>
          </ac:spMkLst>
        </pc:spChg>
        <pc:picChg chg="add del mod">
          <ac:chgData name="Christopher Kramer" userId="25e6472b6ee6bb52" providerId="LiveId" clId="{5BC8FEBE-4DE4-48CD-A6AA-2C2EB2DD89CA}" dt="2024-12-17T00:35:54.876" v="10082" actId="22"/>
          <ac:picMkLst>
            <pc:docMk/>
            <pc:sldMk cId="4205487175" sldId="293"/>
            <ac:picMk id="3" creationId="{0ABC94A6-AA89-7CC4-62C8-566A295A52B0}"/>
          </ac:picMkLst>
        </pc:picChg>
        <pc:picChg chg="add del mod">
          <ac:chgData name="Christopher Kramer" userId="25e6472b6ee6bb52" providerId="LiveId" clId="{5BC8FEBE-4DE4-48CD-A6AA-2C2EB2DD89CA}" dt="2024-12-17T00:41:01.089" v="10100" actId="478"/>
          <ac:picMkLst>
            <pc:docMk/>
            <pc:sldMk cId="4205487175" sldId="293"/>
            <ac:picMk id="5" creationId="{23DEE486-0D42-4C7A-18B6-3B8DB1A83E77}"/>
          </ac:picMkLst>
        </pc:picChg>
        <pc:picChg chg="add del mod">
          <ac:chgData name="Christopher Kramer" userId="25e6472b6ee6bb52" providerId="LiveId" clId="{5BC8FEBE-4DE4-48CD-A6AA-2C2EB2DD89CA}" dt="2024-12-17T00:41:43.185" v="10133" actId="1038"/>
          <ac:picMkLst>
            <pc:docMk/>
            <pc:sldMk cId="4205487175" sldId="293"/>
            <ac:picMk id="7" creationId="{375D3FD3-585B-F3E8-1B73-DD4C54405121}"/>
          </ac:picMkLst>
        </pc:picChg>
        <pc:picChg chg="add mod">
          <ac:chgData name="Christopher Kramer" userId="25e6472b6ee6bb52" providerId="LiveId" clId="{5BC8FEBE-4DE4-48CD-A6AA-2C2EB2DD89CA}" dt="2024-12-17T00:43:38.308" v="10142" actId="1036"/>
          <ac:picMkLst>
            <pc:docMk/>
            <pc:sldMk cId="4205487175" sldId="293"/>
            <ac:picMk id="11" creationId="{29A6DC1A-EDC9-9F4A-0A55-212FA6ADA263}"/>
          </ac:picMkLst>
        </pc:picChg>
      </pc:sldChg>
      <pc:sldChg chg="addSp delSp modSp new mod setBg modClrScheme chgLayout">
        <pc:chgData name="Christopher Kramer" userId="25e6472b6ee6bb52" providerId="LiveId" clId="{5BC8FEBE-4DE4-48CD-A6AA-2C2EB2DD89CA}" dt="2024-12-17T14:50:05.733" v="10341" actId="1076"/>
        <pc:sldMkLst>
          <pc:docMk/>
          <pc:sldMk cId="127966494" sldId="294"/>
        </pc:sldMkLst>
        <pc:spChg chg="del">
          <ac:chgData name="Christopher Kramer" userId="25e6472b6ee6bb52" providerId="LiveId" clId="{5BC8FEBE-4DE4-48CD-A6AA-2C2EB2DD89CA}" dt="2024-12-17T14:37:26.986" v="10144" actId="700"/>
          <ac:spMkLst>
            <pc:docMk/>
            <pc:sldMk cId="127966494" sldId="294"/>
            <ac:spMk id="2" creationId="{7A311B13-1EDF-08C3-B335-38ACF0367F45}"/>
          </ac:spMkLst>
        </pc:spChg>
        <pc:spChg chg="del">
          <ac:chgData name="Christopher Kramer" userId="25e6472b6ee6bb52" providerId="LiveId" clId="{5BC8FEBE-4DE4-48CD-A6AA-2C2EB2DD89CA}" dt="2024-12-17T14:37:26.986" v="10144" actId="700"/>
          <ac:spMkLst>
            <pc:docMk/>
            <pc:sldMk cId="127966494" sldId="294"/>
            <ac:spMk id="3" creationId="{25ADB775-6785-4F8F-2124-E1FC731BF1F6}"/>
          </ac:spMkLst>
        </pc:spChg>
        <pc:spChg chg="add mod">
          <ac:chgData name="Christopher Kramer" userId="25e6472b6ee6bb52" providerId="LiveId" clId="{5BC8FEBE-4DE4-48CD-A6AA-2C2EB2DD89CA}" dt="2024-12-17T14:50:05.733" v="10341" actId="1076"/>
          <ac:spMkLst>
            <pc:docMk/>
            <pc:sldMk cId="127966494" sldId="294"/>
            <ac:spMk id="13" creationId="{BE4DC855-2851-DD54-A491-9812B03EBB6A}"/>
          </ac:spMkLst>
        </pc:spChg>
        <pc:picChg chg="add del mod">
          <ac:chgData name="Christopher Kramer" userId="25e6472b6ee6bb52" providerId="LiveId" clId="{5BC8FEBE-4DE4-48CD-A6AA-2C2EB2DD89CA}" dt="2024-12-17T14:39:24.507" v="10154" actId="478"/>
          <ac:picMkLst>
            <pc:docMk/>
            <pc:sldMk cId="127966494" sldId="294"/>
            <ac:picMk id="5" creationId="{C1F6C442-3A26-6049-3FE7-49B5F300A60B}"/>
          </ac:picMkLst>
        </pc:picChg>
        <pc:picChg chg="add del mod">
          <ac:chgData name="Christopher Kramer" userId="25e6472b6ee6bb52" providerId="LiveId" clId="{5BC8FEBE-4DE4-48CD-A6AA-2C2EB2DD89CA}" dt="2024-12-17T14:40:54.471" v="10159" actId="478"/>
          <ac:picMkLst>
            <pc:docMk/>
            <pc:sldMk cId="127966494" sldId="294"/>
            <ac:picMk id="7" creationId="{B1FD4F2C-25C7-40A3-23D3-5B682195612D}"/>
          </ac:picMkLst>
        </pc:picChg>
        <pc:picChg chg="add mod">
          <ac:chgData name="Christopher Kramer" userId="25e6472b6ee6bb52" providerId="LiveId" clId="{5BC8FEBE-4DE4-48CD-A6AA-2C2EB2DD89CA}" dt="2024-12-17T14:44:45.320" v="10334" actId="14100"/>
          <ac:picMkLst>
            <pc:docMk/>
            <pc:sldMk cId="127966494" sldId="294"/>
            <ac:picMk id="9" creationId="{0FC53DF2-BCB8-D1BF-17CD-4CBC23DC416F}"/>
          </ac:picMkLst>
        </pc:picChg>
        <pc:picChg chg="add mod">
          <ac:chgData name="Christopher Kramer" userId="25e6472b6ee6bb52" providerId="LiveId" clId="{5BC8FEBE-4DE4-48CD-A6AA-2C2EB2DD89CA}" dt="2024-12-17T14:44:07.523" v="10322" actId="1038"/>
          <ac:picMkLst>
            <pc:docMk/>
            <pc:sldMk cId="127966494" sldId="294"/>
            <ac:picMk id="11" creationId="{365DE051-0B6F-BC9F-79ED-9AABCAFE9624}"/>
          </ac:picMkLst>
        </pc:picChg>
      </pc:sldChg>
      <pc:sldChg chg="addSp delSp modSp new mod setBg modClrScheme chgLayout">
        <pc:chgData name="Christopher Kramer" userId="25e6472b6ee6bb52" providerId="LiveId" clId="{5BC8FEBE-4DE4-48CD-A6AA-2C2EB2DD89CA}" dt="2024-12-17T16:16:17.554" v="11076" actId="1076"/>
        <pc:sldMkLst>
          <pc:docMk/>
          <pc:sldMk cId="4185668548" sldId="295"/>
        </pc:sldMkLst>
        <pc:spChg chg="del">
          <ac:chgData name="Christopher Kramer" userId="25e6472b6ee6bb52" providerId="LiveId" clId="{5BC8FEBE-4DE4-48CD-A6AA-2C2EB2DD89CA}" dt="2024-12-17T15:47:36.032" v="10925" actId="700"/>
          <ac:spMkLst>
            <pc:docMk/>
            <pc:sldMk cId="4185668548" sldId="295"/>
            <ac:spMk id="2" creationId="{40B6FD83-809A-219A-CE41-8277D79CE741}"/>
          </ac:spMkLst>
        </pc:spChg>
        <pc:spChg chg="del">
          <ac:chgData name="Christopher Kramer" userId="25e6472b6ee6bb52" providerId="LiveId" clId="{5BC8FEBE-4DE4-48CD-A6AA-2C2EB2DD89CA}" dt="2024-12-17T15:47:36.032" v="10925" actId="700"/>
          <ac:spMkLst>
            <pc:docMk/>
            <pc:sldMk cId="4185668548" sldId="295"/>
            <ac:spMk id="3" creationId="{9510DB5A-7900-E7A7-C461-50A10987F087}"/>
          </ac:spMkLst>
        </pc:spChg>
        <pc:spChg chg="add del mod">
          <ac:chgData name="Christopher Kramer" userId="25e6472b6ee6bb52" providerId="LiveId" clId="{5BC8FEBE-4DE4-48CD-A6AA-2C2EB2DD89CA}" dt="2024-12-17T16:08:30.564" v="11034" actId="478"/>
          <ac:spMkLst>
            <pc:docMk/>
            <pc:sldMk cId="4185668548" sldId="295"/>
            <ac:spMk id="9" creationId="{3771AC48-9B29-930C-1657-03D422588CF1}"/>
          </ac:spMkLst>
        </pc:spChg>
        <pc:spChg chg="add mod">
          <ac:chgData name="Christopher Kramer" userId="25e6472b6ee6bb52" providerId="LiveId" clId="{5BC8FEBE-4DE4-48CD-A6AA-2C2EB2DD89CA}" dt="2024-12-17T16:16:17.554" v="11076" actId="1076"/>
          <ac:spMkLst>
            <pc:docMk/>
            <pc:sldMk cId="4185668548" sldId="295"/>
            <ac:spMk id="17" creationId="{78B5CFCE-5430-7C70-F995-A76F8C4CF4D7}"/>
          </ac:spMkLst>
        </pc:spChg>
        <pc:picChg chg="add del mod">
          <ac:chgData name="Christopher Kramer" userId="25e6472b6ee6bb52" providerId="LiveId" clId="{5BC8FEBE-4DE4-48CD-A6AA-2C2EB2DD89CA}" dt="2024-12-17T16:07:52.868" v="11032" actId="478"/>
          <ac:picMkLst>
            <pc:docMk/>
            <pc:sldMk cId="4185668548" sldId="295"/>
            <ac:picMk id="5" creationId="{C6646536-6740-3C19-88B9-218FFEA1A629}"/>
          </ac:picMkLst>
        </pc:picChg>
        <pc:picChg chg="add del mod">
          <ac:chgData name="Christopher Kramer" userId="25e6472b6ee6bb52" providerId="LiveId" clId="{5BC8FEBE-4DE4-48CD-A6AA-2C2EB2DD89CA}" dt="2024-12-17T16:07:54.802" v="11033" actId="478"/>
          <ac:picMkLst>
            <pc:docMk/>
            <pc:sldMk cId="4185668548" sldId="295"/>
            <ac:picMk id="7" creationId="{4F0C95E8-B361-B7D7-FC65-C06DCA096089}"/>
          </ac:picMkLst>
        </pc:picChg>
        <pc:picChg chg="add del mod">
          <ac:chgData name="Christopher Kramer" userId="25e6472b6ee6bb52" providerId="LiveId" clId="{5BC8FEBE-4DE4-48CD-A6AA-2C2EB2DD89CA}" dt="2024-12-17T16:12:58.659" v="11049" actId="478"/>
          <ac:picMkLst>
            <pc:docMk/>
            <pc:sldMk cId="4185668548" sldId="295"/>
            <ac:picMk id="11" creationId="{84FDAD9E-D66C-208A-F243-ED5735A67A68}"/>
          </ac:picMkLst>
        </pc:picChg>
        <pc:picChg chg="add del mod">
          <ac:chgData name="Christopher Kramer" userId="25e6472b6ee6bb52" providerId="LiveId" clId="{5BC8FEBE-4DE4-48CD-A6AA-2C2EB2DD89CA}" dt="2024-12-17T16:14:46.269" v="11053" actId="478"/>
          <ac:picMkLst>
            <pc:docMk/>
            <pc:sldMk cId="4185668548" sldId="295"/>
            <ac:picMk id="13" creationId="{83F81AF8-616F-5813-709E-8FCF74538782}"/>
          </ac:picMkLst>
        </pc:picChg>
        <pc:picChg chg="add mod">
          <ac:chgData name="Christopher Kramer" userId="25e6472b6ee6bb52" providerId="LiveId" clId="{5BC8FEBE-4DE4-48CD-A6AA-2C2EB2DD89CA}" dt="2024-12-17T16:15:31.553" v="11069" actId="1076"/>
          <ac:picMkLst>
            <pc:docMk/>
            <pc:sldMk cId="4185668548" sldId="295"/>
            <ac:picMk id="15" creationId="{3779DE84-A22F-7E8C-61BF-41EA12697E62}"/>
          </ac:picMkLst>
        </pc:picChg>
      </pc:sldChg>
      <pc:sldChg chg="addSp delSp modSp new mod setBg modClrScheme chgLayout">
        <pc:chgData name="Christopher Kramer" userId="25e6472b6ee6bb52" providerId="LiveId" clId="{5BC8FEBE-4DE4-48CD-A6AA-2C2EB2DD89CA}" dt="2024-12-17T16:49:10.132" v="12254" actId="208"/>
        <pc:sldMkLst>
          <pc:docMk/>
          <pc:sldMk cId="4213660796" sldId="296"/>
        </pc:sldMkLst>
        <pc:spChg chg="del">
          <ac:chgData name="Christopher Kramer" userId="25e6472b6ee6bb52" providerId="LiveId" clId="{5BC8FEBE-4DE4-48CD-A6AA-2C2EB2DD89CA}" dt="2024-12-17T16:28:42.261" v="11543" actId="700"/>
          <ac:spMkLst>
            <pc:docMk/>
            <pc:sldMk cId="4213660796" sldId="296"/>
            <ac:spMk id="2" creationId="{479AF32B-B433-5FA4-EB48-16E5376462EB}"/>
          </ac:spMkLst>
        </pc:spChg>
        <pc:spChg chg="del">
          <ac:chgData name="Christopher Kramer" userId="25e6472b6ee6bb52" providerId="LiveId" clId="{5BC8FEBE-4DE4-48CD-A6AA-2C2EB2DD89CA}" dt="2024-12-17T16:28:42.261" v="11543" actId="700"/>
          <ac:spMkLst>
            <pc:docMk/>
            <pc:sldMk cId="4213660796" sldId="296"/>
            <ac:spMk id="3" creationId="{28E451A6-6357-B6ED-6A62-38CE63C4EFD9}"/>
          </ac:spMkLst>
        </pc:spChg>
        <pc:spChg chg="add del mod">
          <ac:chgData name="Christopher Kramer" userId="25e6472b6ee6bb52" providerId="LiveId" clId="{5BC8FEBE-4DE4-48CD-A6AA-2C2EB2DD89CA}" dt="2024-12-17T16:40:07.198" v="11613" actId="478"/>
          <ac:spMkLst>
            <pc:docMk/>
            <pc:sldMk cId="4213660796" sldId="296"/>
            <ac:spMk id="9" creationId="{B6D02DB9-BECC-145A-E148-B3DD3248F419}"/>
          </ac:spMkLst>
        </pc:spChg>
        <pc:spChg chg="add mod">
          <ac:chgData name="Christopher Kramer" userId="25e6472b6ee6bb52" providerId="LiveId" clId="{5BC8FEBE-4DE4-48CD-A6AA-2C2EB2DD89CA}" dt="2024-12-17T16:43:39.402" v="11742" actId="1076"/>
          <ac:spMkLst>
            <pc:docMk/>
            <pc:sldMk cId="4213660796" sldId="296"/>
            <ac:spMk id="19" creationId="{D6F0AC4D-C3F2-5DDB-1BEF-BF2C4A3C8C4F}"/>
          </ac:spMkLst>
        </pc:spChg>
        <pc:picChg chg="add del">
          <ac:chgData name="Christopher Kramer" userId="25e6472b6ee6bb52" providerId="LiveId" clId="{5BC8FEBE-4DE4-48CD-A6AA-2C2EB2DD89CA}" dt="2024-12-17T16:28:52.413" v="11545" actId="478"/>
          <ac:picMkLst>
            <pc:docMk/>
            <pc:sldMk cId="4213660796" sldId="296"/>
            <ac:picMk id="5" creationId="{C7368F39-7546-C962-C1AB-B16EC3B27E07}"/>
          </ac:picMkLst>
        </pc:picChg>
        <pc:picChg chg="add del mod">
          <ac:chgData name="Christopher Kramer" userId="25e6472b6ee6bb52" providerId="LiveId" clId="{5BC8FEBE-4DE4-48CD-A6AA-2C2EB2DD89CA}" dt="2024-12-17T16:39:11.961" v="11571" actId="478"/>
          <ac:picMkLst>
            <pc:docMk/>
            <pc:sldMk cId="4213660796" sldId="296"/>
            <ac:picMk id="7" creationId="{2DC0738E-FAD4-1E6D-27C5-090FECC89DB5}"/>
          </ac:picMkLst>
        </pc:picChg>
        <pc:picChg chg="add del mod">
          <ac:chgData name="Christopher Kramer" userId="25e6472b6ee6bb52" providerId="LiveId" clId="{5BC8FEBE-4DE4-48CD-A6AA-2C2EB2DD89CA}" dt="2024-12-17T16:39:46.315" v="11573" actId="478"/>
          <ac:picMkLst>
            <pc:docMk/>
            <pc:sldMk cId="4213660796" sldId="296"/>
            <ac:picMk id="11" creationId="{2D666796-CFC6-0EB1-3BB2-7F899C254D8B}"/>
          </ac:picMkLst>
        </pc:picChg>
        <pc:picChg chg="add mod">
          <ac:chgData name="Christopher Kramer" userId="25e6472b6ee6bb52" providerId="LiveId" clId="{5BC8FEBE-4DE4-48CD-A6AA-2C2EB2DD89CA}" dt="2024-12-17T16:41:43.313" v="11723" actId="1036"/>
          <ac:picMkLst>
            <pc:docMk/>
            <pc:sldMk cId="4213660796" sldId="296"/>
            <ac:picMk id="13" creationId="{D65E35AC-09FE-E148-DF94-3CBD602D7C1E}"/>
          </ac:picMkLst>
        </pc:picChg>
        <pc:picChg chg="add mod">
          <ac:chgData name="Christopher Kramer" userId="25e6472b6ee6bb52" providerId="LiveId" clId="{5BC8FEBE-4DE4-48CD-A6AA-2C2EB2DD89CA}" dt="2024-12-17T16:41:34.979" v="11721" actId="1038"/>
          <ac:picMkLst>
            <pc:docMk/>
            <pc:sldMk cId="4213660796" sldId="296"/>
            <ac:picMk id="15" creationId="{B9C46260-D00B-58F5-4B70-DA8A4EAC07F4}"/>
          </ac:picMkLst>
        </pc:picChg>
        <pc:picChg chg="add mod">
          <ac:chgData name="Christopher Kramer" userId="25e6472b6ee6bb52" providerId="LiveId" clId="{5BC8FEBE-4DE4-48CD-A6AA-2C2EB2DD89CA}" dt="2024-12-17T16:49:10.132" v="12254" actId="208"/>
          <ac:picMkLst>
            <pc:docMk/>
            <pc:sldMk cId="4213660796" sldId="296"/>
            <ac:picMk id="17" creationId="{ED8E011B-C840-51A5-1208-4435F47CC357}"/>
          </ac:picMkLst>
        </pc:picChg>
      </pc:sldChg>
      <pc:sldChg chg="new del setBg">
        <pc:chgData name="Christopher Kramer" userId="25e6472b6ee6bb52" providerId="LiveId" clId="{5BC8FEBE-4DE4-48CD-A6AA-2C2EB2DD89CA}" dt="2024-12-17T17:46:38.934" v="13396" actId="47"/>
        <pc:sldMkLst>
          <pc:docMk/>
          <pc:sldMk cId="1932690912" sldId="297"/>
        </pc:sldMkLst>
      </pc:sldChg>
      <pc:sldChg chg="modSp add mod">
        <pc:chgData name="Christopher Kramer" userId="25e6472b6ee6bb52" providerId="LiveId" clId="{5BC8FEBE-4DE4-48CD-A6AA-2C2EB2DD89CA}" dt="2024-12-17T17:53:57.452" v="14607" actId="20577"/>
        <pc:sldMkLst>
          <pc:docMk/>
          <pc:sldMk cId="3615309203" sldId="298"/>
        </pc:sldMkLst>
        <pc:spChg chg="mod">
          <ac:chgData name="Christopher Kramer" userId="25e6472b6ee6bb52" providerId="LiveId" clId="{5BC8FEBE-4DE4-48CD-A6AA-2C2EB2DD89CA}" dt="2024-12-17T17:46:55.018" v="13439" actId="20577"/>
          <ac:spMkLst>
            <pc:docMk/>
            <pc:sldMk cId="3615309203" sldId="298"/>
            <ac:spMk id="2" creationId="{49972DE3-31BE-E04C-0D0F-E2FC449A29A5}"/>
          </ac:spMkLst>
        </pc:spChg>
        <pc:spChg chg="mod">
          <ac:chgData name="Christopher Kramer" userId="25e6472b6ee6bb52" providerId="LiveId" clId="{5BC8FEBE-4DE4-48CD-A6AA-2C2EB2DD89CA}" dt="2024-12-17T17:53:57.452" v="14607" actId="20577"/>
          <ac:spMkLst>
            <pc:docMk/>
            <pc:sldMk cId="3615309203" sldId="298"/>
            <ac:spMk id="3" creationId="{B9A93AE5-7BA5-7E1C-1768-30BBD6BEF0DC}"/>
          </ac:spMkLst>
        </pc:spChg>
      </pc:sldChg>
      <pc:sldChg chg="modSp add del mod">
        <pc:chgData name="Christopher Kramer" userId="25e6472b6ee6bb52" providerId="LiveId" clId="{5BC8FEBE-4DE4-48CD-A6AA-2C2EB2DD89CA}" dt="2024-12-17T18:01:53.287" v="14778" actId="47"/>
        <pc:sldMkLst>
          <pc:docMk/>
          <pc:sldMk cId="2435731002" sldId="299"/>
        </pc:sldMkLst>
        <pc:spChg chg="mod">
          <ac:chgData name="Christopher Kramer" userId="25e6472b6ee6bb52" providerId="LiveId" clId="{5BC8FEBE-4DE4-48CD-A6AA-2C2EB2DD89CA}" dt="2024-12-17T18:01:35.950" v="14772" actId="20577"/>
          <ac:spMkLst>
            <pc:docMk/>
            <pc:sldMk cId="2435731002" sldId="299"/>
            <ac:spMk id="2" creationId="{BF15841F-6845-6CAA-67FE-489A442F34E8}"/>
          </ac:spMkLst>
        </pc:spChg>
        <pc:spChg chg="mod">
          <ac:chgData name="Christopher Kramer" userId="25e6472b6ee6bb52" providerId="LiveId" clId="{5BC8FEBE-4DE4-48CD-A6AA-2C2EB2DD89CA}" dt="2024-12-17T18:01:34.741" v="14769" actId="20577"/>
          <ac:spMkLst>
            <pc:docMk/>
            <pc:sldMk cId="2435731002" sldId="299"/>
            <ac:spMk id="3" creationId="{A9F757E1-4D1C-BB08-1B3B-00C5E111070D}"/>
          </ac:spMkLst>
        </pc:spChg>
      </pc:sldChg>
      <pc:sldMasterChg chg="modSp setBg modSldLayout">
        <pc:chgData name="Christopher Kramer" userId="25e6472b6ee6bb52" providerId="LiveId" clId="{5BC8FEBE-4DE4-48CD-A6AA-2C2EB2DD89CA}" dt="2024-12-16T21:06:06.335" v="9567"/>
        <pc:sldMasterMkLst>
          <pc:docMk/>
          <pc:sldMasterMk cId="1155871656" sldId="2147483648"/>
        </pc:sldMasterMkLst>
        <pc:spChg chg="mod">
          <ac:chgData name="Christopher Kramer" userId="25e6472b6ee6bb52" providerId="LiveId" clId="{5BC8FEBE-4DE4-48CD-A6AA-2C2EB2DD89CA}" dt="2024-12-16T21:06:06.335" v="9567"/>
          <ac:spMkLst>
            <pc:docMk/>
            <pc:sldMasterMk cId="1155871656" sldId="2147483648"/>
            <ac:spMk id="2" creationId="{00000000-0000-0000-0000-000000000000}"/>
          </ac:spMkLst>
        </pc:spChg>
        <pc:spChg chg="mod">
          <ac:chgData name="Christopher Kramer" userId="25e6472b6ee6bb52" providerId="LiveId" clId="{5BC8FEBE-4DE4-48CD-A6AA-2C2EB2DD89CA}" dt="2024-12-16T21:06:06.335" v="9567"/>
          <ac:spMkLst>
            <pc:docMk/>
            <pc:sldMasterMk cId="1155871656" sldId="2147483648"/>
            <ac:spMk id="3" creationId="{00000000-0000-0000-0000-000000000000}"/>
          </ac:spMkLst>
        </pc:spChg>
        <pc:spChg chg="mod">
          <ac:chgData name="Christopher Kramer" userId="25e6472b6ee6bb52" providerId="LiveId" clId="{5BC8FEBE-4DE4-48CD-A6AA-2C2EB2DD89CA}" dt="2024-12-16T21:06:06.335" v="9567"/>
          <ac:spMkLst>
            <pc:docMk/>
            <pc:sldMasterMk cId="1155871656" sldId="2147483648"/>
            <ac:spMk id="4" creationId="{00000000-0000-0000-0000-000000000000}"/>
          </ac:spMkLst>
        </pc:spChg>
        <pc:spChg chg="mod">
          <ac:chgData name="Christopher Kramer" userId="25e6472b6ee6bb52" providerId="LiveId" clId="{5BC8FEBE-4DE4-48CD-A6AA-2C2EB2DD89CA}" dt="2024-12-16T21:06:06.335" v="9567"/>
          <ac:spMkLst>
            <pc:docMk/>
            <pc:sldMasterMk cId="1155871656" sldId="2147483648"/>
            <ac:spMk id="5" creationId="{00000000-0000-0000-0000-000000000000}"/>
          </ac:spMkLst>
        </pc:spChg>
        <pc:spChg chg="mod">
          <ac:chgData name="Christopher Kramer" userId="25e6472b6ee6bb52" providerId="LiveId" clId="{5BC8FEBE-4DE4-48CD-A6AA-2C2EB2DD89CA}" dt="2024-12-16T21:06:06.335" v="9567"/>
          <ac:spMkLst>
            <pc:docMk/>
            <pc:sldMasterMk cId="1155871656" sldId="2147483648"/>
            <ac:spMk id="6" creationId="{00000000-0000-0000-0000-000000000000}"/>
          </ac:spMkLst>
        </pc:spChg>
        <pc:spChg chg="mod">
          <ac:chgData name="Christopher Kramer" userId="25e6472b6ee6bb52" providerId="LiveId" clId="{5BC8FEBE-4DE4-48CD-A6AA-2C2EB2DD89CA}" dt="2024-12-16T21:06:06.335" v="9567"/>
          <ac:spMkLst>
            <pc:docMk/>
            <pc:sldMasterMk cId="1155871656" sldId="2147483648"/>
            <ac:spMk id="7" creationId="{00000000-0000-0000-0000-000000000000}"/>
          </ac:spMkLst>
        </pc:spChg>
        <pc:sldLayoutChg chg="modSp setBg">
          <pc:chgData name="Christopher Kramer" userId="25e6472b6ee6bb52" providerId="LiveId" clId="{5BC8FEBE-4DE4-48CD-A6AA-2C2EB2DD89CA}" dt="2024-12-16T21:06:06.335" v="9567"/>
          <pc:sldLayoutMkLst>
            <pc:docMk/>
            <pc:sldMasterMk cId="1155871656" sldId="2147483648"/>
            <pc:sldLayoutMk cId="630729612" sldId="2147483649"/>
          </pc:sldLayoutMkLst>
          <pc:spChg chg="mod">
            <ac:chgData name="Christopher Kramer" userId="25e6472b6ee6bb52" providerId="LiveId" clId="{5BC8FEBE-4DE4-48CD-A6AA-2C2EB2DD89CA}" dt="2024-12-16T21:06:06.335" v="9567"/>
            <ac:spMkLst>
              <pc:docMk/>
              <pc:sldMasterMk cId="1155871656" sldId="2147483648"/>
              <pc:sldLayoutMk cId="630729612" sldId="2147483649"/>
              <ac:spMk id="2"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630729612" sldId="2147483649"/>
              <ac:spMk id="3"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630729612" sldId="2147483649"/>
              <ac:spMk id="7" creationId="{00000000-0000-0000-0000-000000000000}"/>
            </ac:spMkLst>
          </pc:spChg>
        </pc:sldLayoutChg>
        <pc:sldLayoutChg chg="setBg">
          <pc:chgData name="Christopher Kramer" userId="25e6472b6ee6bb52" providerId="LiveId" clId="{5BC8FEBE-4DE4-48CD-A6AA-2C2EB2DD89CA}" dt="2024-12-13T14:40:24.627" v="2722"/>
          <pc:sldLayoutMkLst>
            <pc:docMk/>
            <pc:sldMasterMk cId="1155871656" sldId="2147483648"/>
            <pc:sldLayoutMk cId="3215576435" sldId="2147483650"/>
          </pc:sldLayoutMkLst>
        </pc:sldLayoutChg>
        <pc:sldLayoutChg chg="modSp setBg">
          <pc:chgData name="Christopher Kramer" userId="25e6472b6ee6bb52" providerId="LiveId" clId="{5BC8FEBE-4DE4-48CD-A6AA-2C2EB2DD89CA}" dt="2024-12-16T21:06:06.335" v="9567"/>
          <pc:sldLayoutMkLst>
            <pc:docMk/>
            <pc:sldMasterMk cId="1155871656" sldId="2147483648"/>
            <pc:sldLayoutMk cId="1917355129" sldId="2147483651"/>
          </pc:sldLayoutMkLst>
          <pc:spChg chg="mod">
            <ac:chgData name="Christopher Kramer" userId="25e6472b6ee6bb52" providerId="LiveId" clId="{5BC8FEBE-4DE4-48CD-A6AA-2C2EB2DD89CA}" dt="2024-12-16T21:06:06.335" v="9567"/>
            <ac:spMkLst>
              <pc:docMk/>
              <pc:sldMasterMk cId="1155871656" sldId="2147483648"/>
              <pc:sldLayoutMk cId="1917355129" sldId="2147483651"/>
              <ac:spMk id="2"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1917355129" sldId="2147483651"/>
              <ac:spMk id="3"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1917355129" sldId="2147483651"/>
              <ac:spMk id="7" creationId="{00000000-0000-0000-0000-000000000000}"/>
            </ac:spMkLst>
          </pc:spChg>
        </pc:sldLayoutChg>
        <pc:sldLayoutChg chg="modSp setBg">
          <pc:chgData name="Christopher Kramer" userId="25e6472b6ee6bb52" providerId="LiveId" clId="{5BC8FEBE-4DE4-48CD-A6AA-2C2EB2DD89CA}" dt="2024-12-16T21:06:06.335" v="9567"/>
          <pc:sldLayoutMkLst>
            <pc:docMk/>
            <pc:sldMasterMk cId="1155871656" sldId="2147483648"/>
            <pc:sldLayoutMk cId="3963172377" sldId="2147483652"/>
          </pc:sldLayoutMkLst>
          <pc:spChg chg="mod">
            <ac:chgData name="Christopher Kramer" userId="25e6472b6ee6bb52" providerId="LiveId" clId="{5BC8FEBE-4DE4-48CD-A6AA-2C2EB2DD89CA}" dt="2024-12-16T21:06:06.335" v="9567"/>
            <ac:spMkLst>
              <pc:docMk/>
              <pc:sldMasterMk cId="1155871656" sldId="2147483648"/>
              <pc:sldLayoutMk cId="3963172377" sldId="2147483652"/>
              <ac:spMk id="2"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3963172377" sldId="2147483652"/>
              <ac:spMk id="3"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3963172377" sldId="2147483652"/>
              <ac:spMk id="4" creationId="{00000000-0000-0000-0000-000000000000}"/>
            </ac:spMkLst>
          </pc:spChg>
        </pc:sldLayoutChg>
        <pc:sldLayoutChg chg="modSp setBg">
          <pc:chgData name="Christopher Kramer" userId="25e6472b6ee6bb52" providerId="LiveId" clId="{5BC8FEBE-4DE4-48CD-A6AA-2C2EB2DD89CA}" dt="2024-12-16T21:06:06.335" v="9567"/>
          <pc:sldLayoutMkLst>
            <pc:docMk/>
            <pc:sldMasterMk cId="1155871656" sldId="2147483648"/>
            <pc:sldLayoutMk cId="1447994018" sldId="2147483653"/>
          </pc:sldLayoutMkLst>
          <pc:spChg chg="mod">
            <ac:chgData name="Christopher Kramer" userId="25e6472b6ee6bb52" providerId="LiveId" clId="{5BC8FEBE-4DE4-48CD-A6AA-2C2EB2DD89CA}" dt="2024-12-16T21:06:06.335" v="9567"/>
            <ac:spMkLst>
              <pc:docMk/>
              <pc:sldMasterMk cId="1155871656" sldId="2147483648"/>
              <pc:sldLayoutMk cId="1447994018" sldId="2147483653"/>
              <ac:spMk id="3"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1447994018" sldId="2147483653"/>
              <ac:spMk id="4"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1447994018" sldId="2147483653"/>
              <ac:spMk id="5"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1447994018" sldId="2147483653"/>
              <ac:spMk id="6" creationId="{00000000-0000-0000-0000-000000000000}"/>
            </ac:spMkLst>
          </pc:spChg>
        </pc:sldLayoutChg>
        <pc:sldLayoutChg chg="setBg">
          <pc:chgData name="Christopher Kramer" userId="25e6472b6ee6bb52" providerId="LiveId" clId="{5BC8FEBE-4DE4-48CD-A6AA-2C2EB2DD89CA}" dt="2024-12-13T14:40:24.627" v="2722"/>
          <pc:sldLayoutMkLst>
            <pc:docMk/>
            <pc:sldMasterMk cId="1155871656" sldId="2147483648"/>
            <pc:sldLayoutMk cId="3956345120" sldId="2147483654"/>
          </pc:sldLayoutMkLst>
        </pc:sldLayoutChg>
        <pc:sldLayoutChg chg="setBg">
          <pc:chgData name="Christopher Kramer" userId="25e6472b6ee6bb52" providerId="LiveId" clId="{5BC8FEBE-4DE4-48CD-A6AA-2C2EB2DD89CA}" dt="2024-12-13T14:40:24.627" v="2722"/>
          <pc:sldLayoutMkLst>
            <pc:docMk/>
            <pc:sldMasterMk cId="1155871656" sldId="2147483648"/>
            <pc:sldLayoutMk cId="3667301160" sldId="2147483655"/>
          </pc:sldLayoutMkLst>
        </pc:sldLayoutChg>
        <pc:sldLayoutChg chg="modSp setBg">
          <pc:chgData name="Christopher Kramer" userId="25e6472b6ee6bb52" providerId="LiveId" clId="{5BC8FEBE-4DE4-48CD-A6AA-2C2EB2DD89CA}" dt="2024-12-16T21:06:06.335" v="9567"/>
          <pc:sldLayoutMkLst>
            <pc:docMk/>
            <pc:sldMasterMk cId="1155871656" sldId="2147483648"/>
            <pc:sldLayoutMk cId="978961171" sldId="2147483656"/>
          </pc:sldLayoutMkLst>
          <pc:spChg chg="mod">
            <ac:chgData name="Christopher Kramer" userId="25e6472b6ee6bb52" providerId="LiveId" clId="{5BC8FEBE-4DE4-48CD-A6AA-2C2EB2DD89CA}" dt="2024-12-16T21:06:06.335" v="9567"/>
            <ac:spMkLst>
              <pc:docMk/>
              <pc:sldMasterMk cId="1155871656" sldId="2147483648"/>
              <pc:sldLayoutMk cId="978961171" sldId="2147483656"/>
              <ac:spMk id="2"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978961171" sldId="2147483656"/>
              <ac:spMk id="3"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978961171" sldId="2147483656"/>
              <ac:spMk id="4" creationId="{00000000-0000-0000-0000-000000000000}"/>
            </ac:spMkLst>
          </pc:spChg>
        </pc:sldLayoutChg>
        <pc:sldLayoutChg chg="modSp setBg">
          <pc:chgData name="Christopher Kramer" userId="25e6472b6ee6bb52" providerId="LiveId" clId="{5BC8FEBE-4DE4-48CD-A6AA-2C2EB2DD89CA}" dt="2024-12-16T21:06:06.335" v="9567"/>
          <pc:sldLayoutMkLst>
            <pc:docMk/>
            <pc:sldMasterMk cId="1155871656" sldId="2147483648"/>
            <pc:sldLayoutMk cId="3225279163" sldId="2147483657"/>
          </pc:sldLayoutMkLst>
          <pc:spChg chg="mod">
            <ac:chgData name="Christopher Kramer" userId="25e6472b6ee6bb52" providerId="LiveId" clId="{5BC8FEBE-4DE4-48CD-A6AA-2C2EB2DD89CA}" dt="2024-12-16T21:06:06.335" v="9567"/>
            <ac:spMkLst>
              <pc:docMk/>
              <pc:sldMasterMk cId="1155871656" sldId="2147483648"/>
              <pc:sldLayoutMk cId="3225279163" sldId="2147483657"/>
              <ac:spMk id="2"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3225279163" sldId="2147483657"/>
              <ac:spMk id="3"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3225279163" sldId="2147483657"/>
              <ac:spMk id="4" creationId="{00000000-0000-0000-0000-000000000000}"/>
            </ac:spMkLst>
          </pc:spChg>
        </pc:sldLayoutChg>
        <pc:sldLayoutChg chg="setBg">
          <pc:chgData name="Christopher Kramer" userId="25e6472b6ee6bb52" providerId="LiveId" clId="{5BC8FEBE-4DE4-48CD-A6AA-2C2EB2DD89CA}" dt="2024-12-13T14:40:24.627" v="2722"/>
          <pc:sldLayoutMkLst>
            <pc:docMk/>
            <pc:sldMasterMk cId="1155871656" sldId="2147483648"/>
            <pc:sldLayoutMk cId="3787557672" sldId="2147483658"/>
          </pc:sldLayoutMkLst>
        </pc:sldLayoutChg>
        <pc:sldLayoutChg chg="modSp setBg">
          <pc:chgData name="Christopher Kramer" userId="25e6472b6ee6bb52" providerId="LiveId" clId="{5BC8FEBE-4DE4-48CD-A6AA-2C2EB2DD89CA}" dt="2024-12-16T21:06:06.335" v="9567"/>
          <pc:sldLayoutMkLst>
            <pc:docMk/>
            <pc:sldMasterMk cId="1155871656" sldId="2147483648"/>
            <pc:sldLayoutMk cId="770254474" sldId="2147483659"/>
          </pc:sldLayoutMkLst>
          <pc:spChg chg="mod">
            <ac:chgData name="Christopher Kramer" userId="25e6472b6ee6bb52" providerId="LiveId" clId="{5BC8FEBE-4DE4-48CD-A6AA-2C2EB2DD89CA}" dt="2024-12-16T21:06:06.335" v="9567"/>
            <ac:spMkLst>
              <pc:docMk/>
              <pc:sldMasterMk cId="1155871656" sldId="2147483648"/>
              <pc:sldLayoutMk cId="770254474" sldId="2147483659"/>
              <ac:spMk id="2" creationId="{00000000-0000-0000-0000-000000000000}"/>
            </ac:spMkLst>
          </pc:spChg>
          <pc:spChg chg="mod">
            <ac:chgData name="Christopher Kramer" userId="25e6472b6ee6bb52" providerId="LiveId" clId="{5BC8FEBE-4DE4-48CD-A6AA-2C2EB2DD89CA}" dt="2024-12-16T21:06:06.335" v="9567"/>
            <ac:spMkLst>
              <pc:docMk/>
              <pc:sldMasterMk cId="1155871656" sldId="2147483648"/>
              <pc:sldLayoutMk cId="770254474" sldId="2147483659"/>
              <ac:spMk id="3" creationId="{00000000-0000-0000-0000-000000000000}"/>
            </ac:spMkLst>
          </pc:spChg>
        </pc:sldLayoutChg>
      </pc:sldMasterChg>
      <pc:sldMasterChg chg="addSp modTransition modSldLayout">
        <pc:chgData name="Christopher Kramer" userId="25e6472b6ee6bb52" providerId="LiveId" clId="{5BC8FEBE-4DE4-48CD-A6AA-2C2EB2DD89CA}" dt="2024-12-16T18:11:17.458" v="9299"/>
        <pc:sldMasterMkLst>
          <pc:docMk/>
          <pc:sldMasterMk cId="3524181844" sldId="2147483660"/>
        </pc:sldMasterMkLst>
        <pc:spChg chg="add">
          <ac:chgData name="Christopher Kramer" userId="25e6472b6ee6bb52" providerId="LiveId" clId="{5BC8FEBE-4DE4-48CD-A6AA-2C2EB2DD89CA}" dt="2024-12-16T18:11:15.315" v="9291"/>
          <ac:spMkLst>
            <pc:docMk/>
            <pc:sldMasterMk cId="3524181844" sldId="2147483660"/>
            <ac:spMk id="8" creationId="{1CD84744-D816-F46E-96A3-40B3BAACA05D}"/>
          </ac:spMkLst>
        </pc:spChg>
        <pc:sldLayoutChg chg="modTransition">
          <pc:chgData name="Christopher Kramer" userId="25e6472b6ee6bb52" providerId="LiveId" clId="{5BC8FEBE-4DE4-48CD-A6AA-2C2EB2DD89CA}" dt="2024-12-16T18:11:17.458" v="9299"/>
          <pc:sldLayoutMkLst>
            <pc:docMk/>
            <pc:sldMasterMk cId="3524181844" sldId="2147483660"/>
            <pc:sldLayoutMk cId="18322433" sldId="2147483661"/>
          </pc:sldLayoutMkLst>
        </pc:sldLayoutChg>
        <pc:sldLayoutChg chg="modTransition">
          <pc:chgData name="Christopher Kramer" userId="25e6472b6ee6bb52" providerId="LiveId" clId="{5BC8FEBE-4DE4-48CD-A6AA-2C2EB2DD89CA}" dt="2024-12-16T18:11:17.458" v="9299"/>
          <pc:sldLayoutMkLst>
            <pc:docMk/>
            <pc:sldMasterMk cId="3524181844" sldId="2147483660"/>
            <pc:sldLayoutMk cId="1096060364" sldId="2147483662"/>
          </pc:sldLayoutMkLst>
        </pc:sldLayoutChg>
        <pc:sldLayoutChg chg="modTransition">
          <pc:chgData name="Christopher Kramer" userId="25e6472b6ee6bb52" providerId="LiveId" clId="{5BC8FEBE-4DE4-48CD-A6AA-2C2EB2DD89CA}" dt="2024-12-16T18:11:17.458" v="9299"/>
          <pc:sldLayoutMkLst>
            <pc:docMk/>
            <pc:sldMasterMk cId="3524181844" sldId="2147483660"/>
            <pc:sldLayoutMk cId="2958452021" sldId="2147483663"/>
          </pc:sldLayoutMkLst>
        </pc:sldLayoutChg>
        <pc:sldLayoutChg chg="modTransition">
          <pc:chgData name="Christopher Kramer" userId="25e6472b6ee6bb52" providerId="LiveId" clId="{5BC8FEBE-4DE4-48CD-A6AA-2C2EB2DD89CA}" dt="2024-12-16T18:11:17.458" v="9299"/>
          <pc:sldLayoutMkLst>
            <pc:docMk/>
            <pc:sldMasterMk cId="3524181844" sldId="2147483660"/>
            <pc:sldLayoutMk cId="2344573192" sldId="2147483664"/>
          </pc:sldLayoutMkLst>
        </pc:sldLayoutChg>
        <pc:sldLayoutChg chg="modTransition">
          <pc:chgData name="Christopher Kramer" userId="25e6472b6ee6bb52" providerId="LiveId" clId="{5BC8FEBE-4DE4-48CD-A6AA-2C2EB2DD89CA}" dt="2024-12-16T18:11:17.458" v="9299"/>
          <pc:sldLayoutMkLst>
            <pc:docMk/>
            <pc:sldMasterMk cId="3524181844" sldId="2147483660"/>
            <pc:sldLayoutMk cId="1038013201" sldId="2147483665"/>
          </pc:sldLayoutMkLst>
        </pc:sldLayoutChg>
        <pc:sldLayoutChg chg="modTransition">
          <pc:chgData name="Christopher Kramer" userId="25e6472b6ee6bb52" providerId="LiveId" clId="{5BC8FEBE-4DE4-48CD-A6AA-2C2EB2DD89CA}" dt="2024-12-16T18:11:17.458" v="9299"/>
          <pc:sldLayoutMkLst>
            <pc:docMk/>
            <pc:sldMasterMk cId="3524181844" sldId="2147483660"/>
            <pc:sldLayoutMk cId="460787981" sldId="2147483666"/>
          </pc:sldLayoutMkLst>
        </pc:sldLayoutChg>
        <pc:sldLayoutChg chg="modTransition">
          <pc:chgData name="Christopher Kramer" userId="25e6472b6ee6bb52" providerId="LiveId" clId="{5BC8FEBE-4DE4-48CD-A6AA-2C2EB2DD89CA}" dt="2024-12-16T18:11:17.458" v="9299"/>
          <pc:sldLayoutMkLst>
            <pc:docMk/>
            <pc:sldMasterMk cId="3524181844" sldId="2147483660"/>
            <pc:sldLayoutMk cId="3847016725" sldId="2147483667"/>
          </pc:sldLayoutMkLst>
        </pc:sldLayoutChg>
        <pc:sldLayoutChg chg="modTransition">
          <pc:chgData name="Christopher Kramer" userId="25e6472b6ee6bb52" providerId="LiveId" clId="{5BC8FEBE-4DE4-48CD-A6AA-2C2EB2DD89CA}" dt="2024-12-16T18:11:17.458" v="9299"/>
          <pc:sldLayoutMkLst>
            <pc:docMk/>
            <pc:sldMasterMk cId="3524181844" sldId="2147483660"/>
            <pc:sldLayoutMk cId="4054197556" sldId="2147483668"/>
          </pc:sldLayoutMkLst>
        </pc:sldLayoutChg>
        <pc:sldLayoutChg chg="modTransition">
          <pc:chgData name="Christopher Kramer" userId="25e6472b6ee6bb52" providerId="LiveId" clId="{5BC8FEBE-4DE4-48CD-A6AA-2C2EB2DD89CA}" dt="2024-12-16T18:11:17.458" v="9299"/>
          <pc:sldLayoutMkLst>
            <pc:docMk/>
            <pc:sldMasterMk cId="3524181844" sldId="2147483660"/>
            <pc:sldLayoutMk cId="3676722830" sldId="2147483669"/>
          </pc:sldLayoutMkLst>
        </pc:sldLayoutChg>
        <pc:sldLayoutChg chg="modTransition">
          <pc:chgData name="Christopher Kramer" userId="25e6472b6ee6bb52" providerId="LiveId" clId="{5BC8FEBE-4DE4-48CD-A6AA-2C2EB2DD89CA}" dt="2024-12-16T18:11:17.458" v="9299"/>
          <pc:sldLayoutMkLst>
            <pc:docMk/>
            <pc:sldMasterMk cId="3524181844" sldId="2147483660"/>
            <pc:sldLayoutMk cId="3648087181" sldId="2147483670"/>
          </pc:sldLayoutMkLst>
        </pc:sldLayoutChg>
        <pc:sldLayoutChg chg="modTransition">
          <pc:chgData name="Christopher Kramer" userId="25e6472b6ee6bb52" providerId="LiveId" clId="{5BC8FEBE-4DE4-48CD-A6AA-2C2EB2DD89CA}" dt="2024-12-16T18:11:17.458" v="9299"/>
          <pc:sldLayoutMkLst>
            <pc:docMk/>
            <pc:sldMasterMk cId="3524181844" sldId="2147483660"/>
            <pc:sldLayoutMk cId="372530108"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B221E-D613-4CEE-B9F0-16EB380BE1B5}"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4C27AA8D-7F18-43AC-B12B-147BAF9D3C1B}">
      <dgm:prSet phldrT="[Text]" custT="1"/>
      <dgm:spPr/>
      <dgm:t>
        <a:bodyPr/>
        <a:lstStyle/>
        <a:p>
          <a:r>
            <a:rPr lang="en-US" sz="6500" dirty="0">
              <a:solidFill>
                <a:schemeClr val="bg1">
                  <a:lumMod val="75000"/>
                </a:schemeClr>
              </a:solidFill>
            </a:rPr>
            <a:t>MYTH</a:t>
          </a:r>
        </a:p>
        <a:p>
          <a:r>
            <a:rPr lang="en-US" sz="2400" dirty="0">
              <a:solidFill>
                <a:schemeClr val="bg1">
                  <a:lumMod val="75000"/>
                </a:schemeClr>
              </a:solidFill>
            </a:rPr>
            <a:t>Utility Programs Only Provide Rebates and Incentives.</a:t>
          </a:r>
        </a:p>
      </dgm:t>
    </dgm:pt>
    <dgm:pt modelId="{DB3AC1D2-74EC-49D2-B897-19187303957E}" type="parTrans" cxnId="{967A7670-B5E3-461E-B47D-EA6C73590EA7}">
      <dgm:prSet/>
      <dgm:spPr/>
      <dgm:t>
        <a:bodyPr/>
        <a:lstStyle/>
        <a:p>
          <a:endParaRPr lang="en-US"/>
        </a:p>
      </dgm:t>
    </dgm:pt>
    <dgm:pt modelId="{76E4C596-588C-40F8-910B-AF977A597E85}" type="sibTrans" cxnId="{967A7670-B5E3-461E-B47D-EA6C73590EA7}">
      <dgm:prSet/>
      <dgm:spPr/>
      <dgm:t>
        <a:bodyPr/>
        <a:lstStyle/>
        <a:p>
          <a:endParaRPr lang="en-US"/>
        </a:p>
      </dgm:t>
    </dgm:pt>
    <dgm:pt modelId="{F95853FA-A37E-4449-A8DE-2A771457EB2A}">
      <dgm:prSet phldrT="[Text]" custT="1"/>
      <dgm:spPr/>
      <dgm:t>
        <a:bodyPr/>
        <a:lstStyle/>
        <a:p>
          <a:r>
            <a:rPr lang="en-US" sz="6500" dirty="0">
              <a:solidFill>
                <a:schemeClr val="bg1">
                  <a:lumMod val="75000"/>
                </a:schemeClr>
              </a:solidFill>
            </a:rPr>
            <a:t>FACT</a:t>
          </a:r>
        </a:p>
        <a:p>
          <a:r>
            <a:rPr lang="en-US" sz="2400" dirty="0">
              <a:solidFill>
                <a:schemeClr val="bg1">
                  <a:lumMod val="75000"/>
                </a:schemeClr>
              </a:solidFill>
            </a:rPr>
            <a:t>Utility Programs Do Way More Than That. Use Their Resources!</a:t>
          </a:r>
        </a:p>
      </dgm:t>
    </dgm:pt>
    <dgm:pt modelId="{19A478EC-3BA4-4A21-8DF8-6BA5ACD678AA}" type="parTrans" cxnId="{B3F4E6E3-F916-409F-A8C0-0FF60D8FEE11}">
      <dgm:prSet/>
      <dgm:spPr/>
      <dgm:t>
        <a:bodyPr/>
        <a:lstStyle/>
        <a:p>
          <a:endParaRPr lang="en-US"/>
        </a:p>
      </dgm:t>
    </dgm:pt>
    <dgm:pt modelId="{A13BCC9A-CC6C-4933-B06B-70234F236415}" type="sibTrans" cxnId="{B3F4E6E3-F916-409F-A8C0-0FF60D8FEE11}">
      <dgm:prSet/>
      <dgm:spPr/>
      <dgm:t>
        <a:bodyPr/>
        <a:lstStyle/>
        <a:p>
          <a:endParaRPr lang="en-US"/>
        </a:p>
      </dgm:t>
    </dgm:pt>
    <dgm:pt modelId="{01C00C41-98E7-4FF1-9A35-30E2063FA89A}" type="pres">
      <dgm:prSet presAssocID="{AABB221E-D613-4CEE-B9F0-16EB380BE1B5}" presName="Name0" presStyleCnt="0">
        <dgm:presLayoutVars>
          <dgm:chMax val="2"/>
          <dgm:chPref val="2"/>
          <dgm:dir/>
          <dgm:animOne/>
          <dgm:resizeHandles val="exact"/>
        </dgm:presLayoutVars>
      </dgm:prSet>
      <dgm:spPr/>
    </dgm:pt>
    <dgm:pt modelId="{8A3EA3F9-8C44-44DF-80BF-7D6E7F3894C5}" type="pres">
      <dgm:prSet presAssocID="{AABB221E-D613-4CEE-B9F0-16EB380BE1B5}" presName="Background" presStyleLbl="bgImgPlace1" presStyleIdx="0" presStyleCnt="1"/>
      <dgm:spPr/>
    </dgm:pt>
    <dgm:pt modelId="{6901E5D0-4B15-4DEF-9911-00BEF013F4EA}" type="pres">
      <dgm:prSet presAssocID="{AABB221E-D613-4CEE-B9F0-16EB380BE1B5}" presName="ParentText1" presStyleLbl="revTx" presStyleIdx="0" presStyleCnt="2">
        <dgm:presLayoutVars>
          <dgm:chMax val="0"/>
          <dgm:chPref val="0"/>
          <dgm:bulletEnabled val="1"/>
        </dgm:presLayoutVars>
      </dgm:prSet>
      <dgm:spPr/>
    </dgm:pt>
    <dgm:pt modelId="{F66BCCF5-AF2A-448B-AB8C-0F7CA56F065A}" type="pres">
      <dgm:prSet presAssocID="{AABB221E-D613-4CEE-B9F0-16EB380BE1B5}" presName="ParentText2" presStyleLbl="revTx" presStyleIdx="1" presStyleCnt="2">
        <dgm:presLayoutVars>
          <dgm:chMax val="0"/>
          <dgm:chPref val="0"/>
          <dgm:bulletEnabled val="1"/>
        </dgm:presLayoutVars>
      </dgm:prSet>
      <dgm:spPr/>
    </dgm:pt>
    <dgm:pt modelId="{87E739D5-E68A-4F69-9E4A-B5D9191E8227}" type="pres">
      <dgm:prSet presAssocID="{AABB221E-D613-4CEE-B9F0-16EB380BE1B5}" presName="Plus" presStyleLbl="alignNode1" presStyleIdx="0" presStyleCnt="2"/>
      <dgm:spPr>
        <a:prstGeom prst="mathMinus">
          <a:avLst/>
        </a:prstGeom>
      </dgm:spPr>
    </dgm:pt>
    <dgm:pt modelId="{BE49D1BF-B52A-4886-9439-8B47810209CB}" type="pres">
      <dgm:prSet presAssocID="{AABB221E-D613-4CEE-B9F0-16EB380BE1B5}" presName="Minus" presStyleLbl="alignNode1" presStyleIdx="1" presStyleCnt="2" custScaleX="104062" custScaleY="303663"/>
      <dgm:spPr>
        <a:prstGeom prst="mathPlus">
          <a:avLst/>
        </a:prstGeom>
      </dgm:spPr>
    </dgm:pt>
    <dgm:pt modelId="{52020761-002D-490A-AE29-65433887115F}" type="pres">
      <dgm:prSet presAssocID="{AABB221E-D613-4CEE-B9F0-16EB380BE1B5}" presName="Divider" presStyleLbl="parChTrans1D1" presStyleIdx="0" presStyleCnt="1"/>
      <dgm:spPr/>
    </dgm:pt>
  </dgm:ptLst>
  <dgm:cxnLst>
    <dgm:cxn modelId="{7CE9FD0E-BA49-4C44-B51C-27751E8DDF67}" type="presOf" srcId="{F95853FA-A37E-4449-A8DE-2A771457EB2A}" destId="{F66BCCF5-AF2A-448B-AB8C-0F7CA56F065A}" srcOrd="0" destOrd="0" presId="urn:microsoft.com/office/officeart/2009/3/layout/PlusandMinus"/>
    <dgm:cxn modelId="{967A7670-B5E3-461E-B47D-EA6C73590EA7}" srcId="{AABB221E-D613-4CEE-B9F0-16EB380BE1B5}" destId="{4C27AA8D-7F18-43AC-B12B-147BAF9D3C1B}" srcOrd="0" destOrd="0" parTransId="{DB3AC1D2-74EC-49D2-B897-19187303957E}" sibTransId="{76E4C596-588C-40F8-910B-AF977A597E85}"/>
    <dgm:cxn modelId="{4341CB9F-B7A6-493E-A533-94DB7D3ADC3B}" type="presOf" srcId="{AABB221E-D613-4CEE-B9F0-16EB380BE1B5}" destId="{01C00C41-98E7-4FF1-9A35-30E2063FA89A}" srcOrd="0" destOrd="0" presId="urn:microsoft.com/office/officeart/2009/3/layout/PlusandMinus"/>
    <dgm:cxn modelId="{B3F4E6E3-F916-409F-A8C0-0FF60D8FEE11}" srcId="{AABB221E-D613-4CEE-B9F0-16EB380BE1B5}" destId="{F95853FA-A37E-4449-A8DE-2A771457EB2A}" srcOrd="1" destOrd="0" parTransId="{19A478EC-3BA4-4A21-8DF8-6BA5ACD678AA}" sibTransId="{A13BCC9A-CC6C-4933-B06B-70234F236415}"/>
    <dgm:cxn modelId="{D53B1FF1-D2D5-4E42-BFD1-0BB83866EDF8}" type="presOf" srcId="{4C27AA8D-7F18-43AC-B12B-147BAF9D3C1B}" destId="{6901E5D0-4B15-4DEF-9911-00BEF013F4EA}" srcOrd="0" destOrd="0" presId="urn:microsoft.com/office/officeart/2009/3/layout/PlusandMinus"/>
    <dgm:cxn modelId="{D4153428-FAB2-4D87-9837-0970ACE7724C}" type="presParOf" srcId="{01C00C41-98E7-4FF1-9A35-30E2063FA89A}" destId="{8A3EA3F9-8C44-44DF-80BF-7D6E7F3894C5}" srcOrd="0" destOrd="0" presId="urn:microsoft.com/office/officeart/2009/3/layout/PlusandMinus"/>
    <dgm:cxn modelId="{405850FF-9103-4EB0-B971-7C399BD70C9F}" type="presParOf" srcId="{01C00C41-98E7-4FF1-9A35-30E2063FA89A}" destId="{6901E5D0-4B15-4DEF-9911-00BEF013F4EA}" srcOrd="1" destOrd="0" presId="urn:microsoft.com/office/officeart/2009/3/layout/PlusandMinus"/>
    <dgm:cxn modelId="{7A76BBF9-E0BC-423C-8139-BF18341A8B42}" type="presParOf" srcId="{01C00C41-98E7-4FF1-9A35-30E2063FA89A}" destId="{F66BCCF5-AF2A-448B-AB8C-0F7CA56F065A}" srcOrd="2" destOrd="0" presId="urn:microsoft.com/office/officeart/2009/3/layout/PlusandMinus"/>
    <dgm:cxn modelId="{D2B498CC-C9D3-4E4E-BB40-F8A3C96487A4}" type="presParOf" srcId="{01C00C41-98E7-4FF1-9A35-30E2063FA89A}" destId="{87E739D5-E68A-4F69-9E4A-B5D9191E8227}" srcOrd="3" destOrd="0" presId="urn:microsoft.com/office/officeart/2009/3/layout/PlusandMinus"/>
    <dgm:cxn modelId="{03BE5C33-5B5B-4C9C-91A5-E5AF6B400015}" type="presParOf" srcId="{01C00C41-98E7-4FF1-9A35-30E2063FA89A}" destId="{BE49D1BF-B52A-4886-9439-8B47810209CB}" srcOrd="4" destOrd="0" presId="urn:microsoft.com/office/officeart/2009/3/layout/PlusandMinus"/>
    <dgm:cxn modelId="{6066AAC5-4373-49A6-B4F5-929100E03A85}" type="presParOf" srcId="{01C00C41-98E7-4FF1-9A35-30E2063FA89A}" destId="{52020761-002D-490A-AE29-65433887115F}"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BB221E-D613-4CEE-B9F0-16EB380BE1B5}"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4C27AA8D-7F18-43AC-B12B-147BAF9D3C1B}">
      <dgm:prSet phldrT="[Text]" custT="1"/>
      <dgm:spPr/>
      <dgm:t>
        <a:bodyPr/>
        <a:lstStyle/>
        <a:p>
          <a:r>
            <a:rPr lang="en-US" sz="6500" dirty="0">
              <a:solidFill>
                <a:schemeClr val="bg1">
                  <a:lumMod val="75000"/>
                </a:schemeClr>
              </a:solidFill>
            </a:rPr>
            <a:t>MYTH</a:t>
          </a:r>
        </a:p>
        <a:p>
          <a:r>
            <a:rPr lang="en-US" sz="2400" dirty="0">
              <a:solidFill>
                <a:schemeClr val="bg1">
                  <a:lumMod val="75000"/>
                </a:schemeClr>
              </a:solidFill>
            </a:rPr>
            <a:t>Utilities Just Want to Sell More Energy to Maximize Their Profits.</a:t>
          </a:r>
        </a:p>
      </dgm:t>
    </dgm:pt>
    <dgm:pt modelId="{DB3AC1D2-74EC-49D2-B897-19187303957E}" type="parTrans" cxnId="{967A7670-B5E3-461E-B47D-EA6C73590EA7}">
      <dgm:prSet/>
      <dgm:spPr/>
      <dgm:t>
        <a:bodyPr/>
        <a:lstStyle/>
        <a:p>
          <a:endParaRPr lang="en-US"/>
        </a:p>
      </dgm:t>
    </dgm:pt>
    <dgm:pt modelId="{76E4C596-588C-40F8-910B-AF977A597E85}" type="sibTrans" cxnId="{967A7670-B5E3-461E-B47D-EA6C73590EA7}">
      <dgm:prSet/>
      <dgm:spPr/>
      <dgm:t>
        <a:bodyPr/>
        <a:lstStyle/>
        <a:p>
          <a:endParaRPr lang="en-US"/>
        </a:p>
      </dgm:t>
    </dgm:pt>
    <dgm:pt modelId="{F95853FA-A37E-4449-A8DE-2A771457EB2A}">
      <dgm:prSet phldrT="[Text]" custT="1"/>
      <dgm:spPr/>
      <dgm:t>
        <a:bodyPr/>
        <a:lstStyle/>
        <a:p>
          <a:r>
            <a:rPr lang="en-US" sz="6500" dirty="0">
              <a:solidFill>
                <a:schemeClr val="bg1">
                  <a:lumMod val="75000"/>
                </a:schemeClr>
              </a:solidFill>
            </a:rPr>
            <a:t>FACT</a:t>
          </a:r>
        </a:p>
        <a:p>
          <a:r>
            <a:rPr lang="en-US" sz="2400" dirty="0">
              <a:solidFill>
                <a:schemeClr val="bg1">
                  <a:lumMod val="75000"/>
                </a:schemeClr>
              </a:solidFill>
            </a:rPr>
            <a:t>Many Utilities Are Directly Compensated for </a:t>
          </a:r>
          <a:r>
            <a:rPr lang="en-US" sz="2400" u="sng" dirty="0">
              <a:solidFill>
                <a:schemeClr val="bg1">
                  <a:lumMod val="75000"/>
                </a:schemeClr>
              </a:solidFill>
            </a:rPr>
            <a:t>Saving</a:t>
          </a:r>
          <a:r>
            <a:rPr lang="en-US" sz="2400" dirty="0">
              <a:solidFill>
                <a:schemeClr val="bg1">
                  <a:lumMod val="75000"/>
                </a:schemeClr>
              </a:solidFill>
            </a:rPr>
            <a:t> Energy.</a:t>
          </a:r>
        </a:p>
      </dgm:t>
    </dgm:pt>
    <dgm:pt modelId="{19A478EC-3BA4-4A21-8DF8-6BA5ACD678AA}" type="parTrans" cxnId="{B3F4E6E3-F916-409F-A8C0-0FF60D8FEE11}">
      <dgm:prSet/>
      <dgm:spPr/>
      <dgm:t>
        <a:bodyPr/>
        <a:lstStyle/>
        <a:p>
          <a:endParaRPr lang="en-US"/>
        </a:p>
      </dgm:t>
    </dgm:pt>
    <dgm:pt modelId="{A13BCC9A-CC6C-4933-B06B-70234F236415}" type="sibTrans" cxnId="{B3F4E6E3-F916-409F-A8C0-0FF60D8FEE11}">
      <dgm:prSet/>
      <dgm:spPr/>
      <dgm:t>
        <a:bodyPr/>
        <a:lstStyle/>
        <a:p>
          <a:endParaRPr lang="en-US"/>
        </a:p>
      </dgm:t>
    </dgm:pt>
    <dgm:pt modelId="{01C00C41-98E7-4FF1-9A35-30E2063FA89A}" type="pres">
      <dgm:prSet presAssocID="{AABB221E-D613-4CEE-B9F0-16EB380BE1B5}" presName="Name0" presStyleCnt="0">
        <dgm:presLayoutVars>
          <dgm:chMax val="2"/>
          <dgm:chPref val="2"/>
          <dgm:dir/>
          <dgm:animOne/>
          <dgm:resizeHandles val="exact"/>
        </dgm:presLayoutVars>
      </dgm:prSet>
      <dgm:spPr/>
    </dgm:pt>
    <dgm:pt modelId="{8A3EA3F9-8C44-44DF-80BF-7D6E7F3894C5}" type="pres">
      <dgm:prSet presAssocID="{AABB221E-D613-4CEE-B9F0-16EB380BE1B5}" presName="Background" presStyleLbl="bgImgPlace1" presStyleIdx="0" presStyleCnt="1"/>
      <dgm:spPr/>
    </dgm:pt>
    <dgm:pt modelId="{6901E5D0-4B15-4DEF-9911-00BEF013F4EA}" type="pres">
      <dgm:prSet presAssocID="{AABB221E-D613-4CEE-B9F0-16EB380BE1B5}" presName="ParentText1" presStyleLbl="revTx" presStyleIdx="0" presStyleCnt="2">
        <dgm:presLayoutVars>
          <dgm:chMax val="0"/>
          <dgm:chPref val="0"/>
          <dgm:bulletEnabled val="1"/>
        </dgm:presLayoutVars>
      </dgm:prSet>
      <dgm:spPr/>
    </dgm:pt>
    <dgm:pt modelId="{F66BCCF5-AF2A-448B-AB8C-0F7CA56F065A}" type="pres">
      <dgm:prSet presAssocID="{AABB221E-D613-4CEE-B9F0-16EB380BE1B5}" presName="ParentText2" presStyleLbl="revTx" presStyleIdx="1" presStyleCnt="2">
        <dgm:presLayoutVars>
          <dgm:chMax val="0"/>
          <dgm:chPref val="0"/>
          <dgm:bulletEnabled val="1"/>
        </dgm:presLayoutVars>
      </dgm:prSet>
      <dgm:spPr/>
    </dgm:pt>
    <dgm:pt modelId="{87E739D5-E68A-4F69-9E4A-B5D9191E8227}" type="pres">
      <dgm:prSet presAssocID="{AABB221E-D613-4CEE-B9F0-16EB380BE1B5}" presName="Plus" presStyleLbl="alignNode1" presStyleIdx="0" presStyleCnt="2"/>
      <dgm:spPr>
        <a:prstGeom prst="mathMinus">
          <a:avLst/>
        </a:prstGeom>
      </dgm:spPr>
    </dgm:pt>
    <dgm:pt modelId="{BE49D1BF-B52A-4886-9439-8B47810209CB}" type="pres">
      <dgm:prSet presAssocID="{AABB221E-D613-4CEE-B9F0-16EB380BE1B5}" presName="Minus" presStyleLbl="alignNode1" presStyleIdx="1" presStyleCnt="2" custScaleX="104062" custScaleY="303663"/>
      <dgm:spPr>
        <a:prstGeom prst="mathPlus">
          <a:avLst/>
        </a:prstGeom>
      </dgm:spPr>
    </dgm:pt>
    <dgm:pt modelId="{52020761-002D-490A-AE29-65433887115F}" type="pres">
      <dgm:prSet presAssocID="{AABB221E-D613-4CEE-B9F0-16EB380BE1B5}" presName="Divider" presStyleLbl="parChTrans1D1" presStyleIdx="0" presStyleCnt="1"/>
      <dgm:spPr/>
    </dgm:pt>
  </dgm:ptLst>
  <dgm:cxnLst>
    <dgm:cxn modelId="{7CE9FD0E-BA49-4C44-B51C-27751E8DDF67}" type="presOf" srcId="{F95853FA-A37E-4449-A8DE-2A771457EB2A}" destId="{F66BCCF5-AF2A-448B-AB8C-0F7CA56F065A}" srcOrd="0" destOrd="0" presId="urn:microsoft.com/office/officeart/2009/3/layout/PlusandMinus"/>
    <dgm:cxn modelId="{967A7670-B5E3-461E-B47D-EA6C73590EA7}" srcId="{AABB221E-D613-4CEE-B9F0-16EB380BE1B5}" destId="{4C27AA8D-7F18-43AC-B12B-147BAF9D3C1B}" srcOrd="0" destOrd="0" parTransId="{DB3AC1D2-74EC-49D2-B897-19187303957E}" sibTransId="{76E4C596-588C-40F8-910B-AF977A597E85}"/>
    <dgm:cxn modelId="{4341CB9F-B7A6-493E-A533-94DB7D3ADC3B}" type="presOf" srcId="{AABB221E-D613-4CEE-B9F0-16EB380BE1B5}" destId="{01C00C41-98E7-4FF1-9A35-30E2063FA89A}" srcOrd="0" destOrd="0" presId="urn:microsoft.com/office/officeart/2009/3/layout/PlusandMinus"/>
    <dgm:cxn modelId="{B3F4E6E3-F916-409F-A8C0-0FF60D8FEE11}" srcId="{AABB221E-D613-4CEE-B9F0-16EB380BE1B5}" destId="{F95853FA-A37E-4449-A8DE-2A771457EB2A}" srcOrd="1" destOrd="0" parTransId="{19A478EC-3BA4-4A21-8DF8-6BA5ACD678AA}" sibTransId="{A13BCC9A-CC6C-4933-B06B-70234F236415}"/>
    <dgm:cxn modelId="{D53B1FF1-D2D5-4E42-BFD1-0BB83866EDF8}" type="presOf" srcId="{4C27AA8D-7F18-43AC-B12B-147BAF9D3C1B}" destId="{6901E5D0-4B15-4DEF-9911-00BEF013F4EA}" srcOrd="0" destOrd="0" presId="urn:microsoft.com/office/officeart/2009/3/layout/PlusandMinus"/>
    <dgm:cxn modelId="{D4153428-FAB2-4D87-9837-0970ACE7724C}" type="presParOf" srcId="{01C00C41-98E7-4FF1-9A35-30E2063FA89A}" destId="{8A3EA3F9-8C44-44DF-80BF-7D6E7F3894C5}" srcOrd="0" destOrd="0" presId="urn:microsoft.com/office/officeart/2009/3/layout/PlusandMinus"/>
    <dgm:cxn modelId="{405850FF-9103-4EB0-B971-7C399BD70C9F}" type="presParOf" srcId="{01C00C41-98E7-4FF1-9A35-30E2063FA89A}" destId="{6901E5D0-4B15-4DEF-9911-00BEF013F4EA}" srcOrd="1" destOrd="0" presId="urn:microsoft.com/office/officeart/2009/3/layout/PlusandMinus"/>
    <dgm:cxn modelId="{7A76BBF9-E0BC-423C-8139-BF18341A8B42}" type="presParOf" srcId="{01C00C41-98E7-4FF1-9A35-30E2063FA89A}" destId="{F66BCCF5-AF2A-448B-AB8C-0F7CA56F065A}" srcOrd="2" destOrd="0" presId="urn:microsoft.com/office/officeart/2009/3/layout/PlusandMinus"/>
    <dgm:cxn modelId="{D2B498CC-C9D3-4E4E-BB40-F8A3C96487A4}" type="presParOf" srcId="{01C00C41-98E7-4FF1-9A35-30E2063FA89A}" destId="{87E739D5-E68A-4F69-9E4A-B5D9191E8227}" srcOrd="3" destOrd="0" presId="urn:microsoft.com/office/officeart/2009/3/layout/PlusandMinus"/>
    <dgm:cxn modelId="{03BE5C33-5B5B-4C9C-91A5-E5AF6B400015}" type="presParOf" srcId="{01C00C41-98E7-4FF1-9A35-30E2063FA89A}" destId="{BE49D1BF-B52A-4886-9439-8B47810209CB}" srcOrd="4" destOrd="0" presId="urn:microsoft.com/office/officeart/2009/3/layout/PlusandMinus"/>
    <dgm:cxn modelId="{6066AAC5-4373-49A6-B4F5-929100E03A85}" type="presParOf" srcId="{01C00C41-98E7-4FF1-9A35-30E2063FA89A}" destId="{52020761-002D-490A-AE29-65433887115F}"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EA3F9-8C44-44DF-80BF-7D6E7F3894C5}">
      <dsp:nvSpPr>
        <dsp:cNvPr id="0" name=""/>
        <dsp:cNvSpPr/>
      </dsp:nvSpPr>
      <dsp:spPr>
        <a:xfrm>
          <a:off x="718313" y="1247782"/>
          <a:ext cx="7071360" cy="365443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01E5D0-4B15-4DEF-9911-00BEF013F4EA}">
      <dsp:nvSpPr>
        <dsp:cNvPr id="0" name=""/>
        <dsp:cNvSpPr/>
      </dsp:nvSpPr>
      <dsp:spPr>
        <a:xfrm>
          <a:off x="929641" y="1675172"/>
          <a:ext cx="3283712" cy="312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0" indent="0" algn="l" defTabSz="2889250">
            <a:lnSpc>
              <a:spcPct val="90000"/>
            </a:lnSpc>
            <a:spcBef>
              <a:spcPct val="0"/>
            </a:spcBef>
            <a:spcAft>
              <a:spcPct val="35000"/>
            </a:spcAft>
            <a:buNone/>
          </a:pPr>
          <a:r>
            <a:rPr lang="en-US" sz="6500" kern="1200" dirty="0">
              <a:solidFill>
                <a:schemeClr val="bg1">
                  <a:lumMod val="75000"/>
                </a:schemeClr>
              </a:solidFill>
            </a:rPr>
            <a:t>MYTH</a:t>
          </a:r>
        </a:p>
        <a:p>
          <a:pPr marL="0" lvl="0" indent="0" algn="l" defTabSz="2889250">
            <a:lnSpc>
              <a:spcPct val="90000"/>
            </a:lnSpc>
            <a:spcBef>
              <a:spcPct val="0"/>
            </a:spcBef>
            <a:spcAft>
              <a:spcPct val="35000"/>
            </a:spcAft>
            <a:buNone/>
          </a:pPr>
          <a:r>
            <a:rPr lang="en-US" sz="2400" kern="1200" dirty="0">
              <a:solidFill>
                <a:schemeClr val="bg1">
                  <a:lumMod val="75000"/>
                </a:schemeClr>
              </a:solidFill>
            </a:rPr>
            <a:t>Utility Programs Only Provide Rebates and Incentives.</a:t>
          </a:r>
        </a:p>
      </dsp:txBody>
      <dsp:txXfrm>
        <a:off x="929641" y="1675172"/>
        <a:ext cx="3283712" cy="3126325"/>
      </dsp:txXfrm>
    </dsp:sp>
    <dsp:sp modelId="{F66BCCF5-AF2A-448B-AB8C-0F7CA56F065A}">
      <dsp:nvSpPr>
        <dsp:cNvPr id="0" name=""/>
        <dsp:cNvSpPr/>
      </dsp:nvSpPr>
      <dsp:spPr>
        <a:xfrm>
          <a:off x="4286505" y="1675172"/>
          <a:ext cx="3283712" cy="312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0" indent="0" algn="l" defTabSz="2889250">
            <a:lnSpc>
              <a:spcPct val="90000"/>
            </a:lnSpc>
            <a:spcBef>
              <a:spcPct val="0"/>
            </a:spcBef>
            <a:spcAft>
              <a:spcPct val="35000"/>
            </a:spcAft>
            <a:buNone/>
          </a:pPr>
          <a:r>
            <a:rPr lang="en-US" sz="6500" kern="1200" dirty="0">
              <a:solidFill>
                <a:schemeClr val="bg1">
                  <a:lumMod val="75000"/>
                </a:schemeClr>
              </a:solidFill>
            </a:rPr>
            <a:t>FACT</a:t>
          </a:r>
        </a:p>
        <a:p>
          <a:pPr marL="0" lvl="0" indent="0" algn="l" defTabSz="2889250">
            <a:lnSpc>
              <a:spcPct val="90000"/>
            </a:lnSpc>
            <a:spcBef>
              <a:spcPct val="0"/>
            </a:spcBef>
            <a:spcAft>
              <a:spcPct val="35000"/>
            </a:spcAft>
            <a:buNone/>
          </a:pPr>
          <a:r>
            <a:rPr lang="en-US" sz="2400" kern="1200" dirty="0">
              <a:solidFill>
                <a:schemeClr val="bg1">
                  <a:lumMod val="75000"/>
                </a:schemeClr>
              </a:solidFill>
            </a:rPr>
            <a:t>Utility Programs Do Way More Than That. Use Their Resources!</a:t>
          </a:r>
        </a:p>
      </dsp:txBody>
      <dsp:txXfrm>
        <a:off x="4286505" y="1675172"/>
        <a:ext cx="3283712" cy="3126325"/>
      </dsp:txXfrm>
    </dsp:sp>
    <dsp:sp modelId="{87E739D5-E68A-4F69-9E4A-B5D9191E8227}">
      <dsp:nvSpPr>
        <dsp:cNvPr id="0" name=""/>
        <dsp:cNvSpPr/>
      </dsp:nvSpPr>
      <dsp:spPr>
        <a:xfrm>
          <a:off x="-13206" y="516449"/>
          <a:ext cx="1381760" cy="1381760"/>
        </a:xfrm>
        <a:prstGeom prst="mathMinus">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49D1BF-B52A-4886-9439-8B47810209CB}">
      <dsp:nvSpPr>
        <dsp:cNvPr id="0" name=""/>
        <dsp:cNvSpPr/>
      </dsp:nvSpPr>
      <dsp:spPr>
        <a:xfrm>
          <a:off x="6787900" y="559538"/>
          <a:ext cx="1353305" cy="1353313"/>
        </a:xfrm>
        <a:prstGeom prst="mathPlus">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020761-002D-490A-AE29-65433887115F}">
      <dsp:nvSpPr>
        <dsp:cNvPr id="0" name=""/>
        <dsp:cNvSpPr/>
      </dsp:nvSpPr>
      <dsp:spPr>
        <a:xfrm>
          <a:off x="4253993" y="1681857"/>
          <a:ext cx="812" cy="2985941"/>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EA3F9-8C44-44DF-80BF-7D6E7F3894C5}">
      <dsp:nvSpPr>
        <dsp:cNvPr id="0" name=""/>
        <dsp:cNvSpPr/>
      </dsp:nvSpPr>
      <dsp:spPr>
        <a:xfrm>
          <a:off x="718313" y="1247782"/>
          <a:ext cx="7071360" cy="365443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01E5D0-4B15-4DEF-9911-00BEF013F4EA}">
      <dsp:nvSpPr>
        <dsp:cNvPr id="0" name=""/>
        <dsp:cNvSpPr/>
      </dsp:nvSpPr>
      <dsp:spPr>
        <a:xfrm>
          <a:off x="929641" y="1675172"/>
          <a:ext cx="3283712" cy="312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0" indent="0" algn="l" defTabSz="2889250">
            <a:lnSpc>
              <a:spcPct val="90000"/>
            </a:lnSpc>
            <a:spcBef>
              <a:spcPct val="0"/>
            </a:spcBef>
            <a:spcAft>
              <a:spcPct val="35000"/>
            </a:spcAft>
            <a:buNone/>
          </a:pPr>
          <a:r>
            <a:rPr lang="en-US" sz="6500" kern="1200" dirty="0">
              <a:solidFill>
                <a:schemeClr val="bg1">
                  <a:lumMod val="75000"/>
                </a:schemeClr>
              </a:solidFill>
            </a:rPr>
            <a:t>MYTH</a:t>
          </a:r>
        </a:p>
        <a:p>
          <a:pPr marL="0" lvl="0" indent="0" algn="l" defTabSz="2889250">
            <a:lnSpc>
              <a:spcPct val="90000"/>
            </a:lnSpc>
            <a:spcBef>
              <a:spcPct val="0"/>
            </a:spcBef>
            <a:spcAft>
              <a:spcPct val="35000"/>
            </a:spcAft>
            <a:buNone/>
          </a:pPr>
          <a:r>
            <a:rPr lang="en-US" sz="2400" kern="1200" dirty="0">
              <a:solidFill>
                <a:schemeClr val="bg1">
                  <a:lumMod val="75000"/>
                </a:schemeClr>
              </a:solidFill>
            </a:rPr>
            <a:t>Utilities Just Want to Sell More Energy to Maximize Their Profits.</a:t>
          </a:r>
        </a:p>
      </dsp:txBody>
      <dsp:txXfrm>
        <a:off x="929641" y="1675172"/>
        <a:ext cx="3283712" cy="3126325"/>
      </dsp:txXfrm>
    </dsp:sp>
    <dsp:sp modelId="{F66BCCF5-AF2A-448B-AB8C-0F7CA56F065A}">
      <dsp:nvSpPr>
        <dsp:cNvPr id="0" name=""/>
        <dsp:cNvSpPr/>
      </dsp:nvSpPr>
      <dsp:spPr>
        <a:xfrm>
          <a:off x="4286505" y="1675172"/>
          <a:ext cx="3283712" cy="312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0" indent="0" algn="l" defTabSz="2889250">
            <a:lnSpc>
              <a:spcPct val="90000"/>
            </a:lnSpc>
            <a:spcBef>
              <a:spcPct val="0"/>
            </a:spcBef>
            <a:spcAft>
              <a:spcPct val="35000"/>
            </a:spcAft>
            <a:buNone/>
          </a:pPr>
          <a:r>
            <a:rPr lang="en-US" sz="6500" kern="1200" dirty="0">
              <a:solidFill>
                <a:schemeClr val="bg1">
                  <a:lumMod val="75000"/>
                </a:schemeClr>
              </a:solidFill>
            </a:rPr>
            <a:t>FACT</a:t>
          </a:r>
        </a:p>
        <a:p>
          <a:pPr marL="0" lvl="0" indent="0" algn="l" defTabSz="2889250">
            <a:lnSpc>
              <a:spcPct val="90000"/>
            </a:lnSpc>
            <a:spcBef>
              <a:spcPct val="0"/>
            </a:spcBef>
            <a:spcAft>
              <a:spcPct val="35000"/>
            </a:spcAft>
            <a:buNone/>
          </a:pPr>
          <a:r>
            <a:rPr lang="en-US" sz="2400" kern="1200" dirty="0">
              <a:solidFill>
                <a:schemeClr val="bg1">
                  <a:lumMod val="75000"/>
                </a:schemeClr>
              </a:solidFill>
            </a:rPr>
            <a:t>Many Utilities Are Directly Compensated for </a:t>
          </a:r>
          <a:r>
            <a:rPr lang="en-US" sz="2400" u="sng" kern="1200" dirty="0">
              <a:solidFill>
                <a:schemeClr val="bg1">
                  <a:lumMod val="75000"/>
                </a:schemeClr>
              </a:solidFill>
            </a:rPr>
            <a:t>Saving</a:t>
          </a:r>
          <a:r>
            <a:rPr lang="en-US" sz="2400" kern="1200" dirty="0">
              <a:solidFill>
                <a:schemeClr val="bg1">
                  <a:lumMod val="75000"/>
                </a:schemeClr>
              </a:solidFill>
            </a:rPr>
            <a:t> Energy.</a:t>
          </a:r>
        </a:p>
      </dsp:txBody>
      <dsp:txXfrm>
        <a:off x="4286505" y="1675172"/>
        <a:ext cx="3283712" cy="3126325"/>
      </dsp:txXfrm>
    </dsp:sp>
    <dsp:sp modelId="{87E739D5-E68A-4F69-9E4A-B5D9191E8227}">
      <dsp:nvSpPr>
        <dsp:cNvPr id="0" name=""/>
        <dsp:cNvSpPr/>
      </dsp:nvSpPr>
      <dsp:spPr>
        <a:xfrm>
          <a:off x="-13206" y="516449"/>
          <a:ext cx="1381760" cy="1381760"/>
        </a:xfrm>
        <a:prstGeom prst="mathMinus">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49D1BF-B52A-4886-9439-8B47810209CB}">
      <dsp:nvSpPr>
        <dsp:cNvPr id="0" name=""/>
        <dsp:cNvSpPr/>
      </dsp:nvSpPr>
      <dsp:spPr>
        <a:xfrm>
          <a:off x="6787900" y="559538"/>
          <a:ext cx="1353305" cy="1353313"/>
        </a:xfrm>
        <a:prstGeom prst="mathPlus">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020761-002D-490A-AE29-65433887115F}">
      <dsp:nvSpPr>
        <dsp:cNvPr id="0" name=""/>
        <dsp:cNvSpPr/>
      </dsp:nvSpPr>
      <dsp:spPr>
        <a:xfrm>
          <a:off x="4253993" y="1681857"/>
          <a:ext cx="812" cy="2985941"/>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12/17/2024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a:t>
            </a:fld>
            <a:endParaRPr lang="en-US"/>
          </a:p>
        </p:txBody>
      </p:sp>
    </p:spTree>
    <p:extLst>
      <p:ext uri="{BB962C8B-B14F-4D97-AF65-F5344CB8AC3E}">
        <p14:creationId xmlns:p14="http://schemas.microsoft.com/office/powerpoint/2010/main" val="309860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5</a:t>
            </a:fld>
            <a:endParaRPr lang="en-US"/>
          </a:p>
        </p:txBody>
      </p:sp>
    </p:spTree>
    <p:extLst>
      <p:ext uri="{BB962C8B-B14F-4D97-AF65-F5344CB8AC3E}">
        <p14:creationId xmlns:p14="http://schemas.microsoft.com/office/powerpoint/2010/main" val="91371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15</a:t>
            </a:fld>
            <a:endParaRPr lang="en-US"/>
          </a:p>
        </p:txBody>
      </p:sp>
    </p:spTree>
    <p:extLst>
      <p:ext uri="{BB962C8B-B14F-4D97-AF65-F5344CB8AC3E}">
        <p14:creationId xmlns:p14="http://schemas.microsoft.com/office/powerpoint/2010/main" val="256321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17</a:t>
            </a:fld>
            <a:endParaRPr lang="en-US"/>
          </a:p>
        </p:txBody>
      </p:sp>
    </p:spTree>
    <p:extLst>
      <p:ext uri="{BB962C8B-B14F-4D97-AF65-F5344CB8AC3E}">
        <p14:creationId xmlns:p14="http://schemas.microsoft.com/office/powerpoint/2010/main" val="1133503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2" y="4114800"/>
            <a:ext cx="10515599"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2" y="5338170"/>
            <a:ext cx="10515599" cy="474836"/>
          </a:xfrm>
        </p:spPr>
        <p:txBody>
          <a:bodyPr/>
          <a:lstStyle>
            <a:lvl1pPr marL="0" indent="0" algn="l">
              <a:spcBef>
                <a:spcPts val="0"/>
              </a:spcBef>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12/17/2024</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12/17/2024</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12/17/2024</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41248" y="3429002"/>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12/17/2024</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2"/>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2"/>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12/17/2024</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12/17/2024</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12/17/2024</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12/17/2024</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7" y="685800"/>
            <a:ext cx="6400800" cy="5257800"/>
          </a:xfrm>
        </p:spPr>
        <p:txBody>
          <a:bodyP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7924802" y="3581400"/>
            <a:ext cx="3428999" cy="1828800"/>
          </a:xfrm>
        </p:spPr>
        <p:txBody>
          <a:bodyPr/>
          <a:lstStyle>
            <a:lvl1pPr marL="0" indent="0">
              <a:spcBef>
                <a:spcPts val="1000"/>
              </a:spcBef>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12/17/2024</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1"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1" y="6549717"/>
            <a:ext cx="8442159"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7"/>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12/17/2024</a:t>
            </a:fld>
            <a:endParaRPr lang="en-US"/>
          </a:p>
        </p:txBody>
      </p:sp>
      <p:sp>
        <p:nvSpPr>
          <p:cNvPr id="6" name="Slide Number Placeholder 5"/>
          <p:cNvSpPr>
            <a:spLocks noGrp="1"/>
          </p:cNvSpPr>
          <p:nvPr>
            <p:ph type="sldNum" sz="quarter" idx="4"/>
          </p:nvPr>
        </p:nvSpPr>
        <p:spPr>
          <a:xfrm>
            <a:off x="11353801" y="6549717"/>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594" indent="-228594" algn="l" defTabSz="914377"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189" indent="-228594" algn="l" defTabSz="914377"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783" indent="-182875" algn="l" defTabSz="914377"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377" indent="-182875" algn="l" defTabSz="914377"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2971" indent="-182875" algn="l" defTabSz="914377"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566" indent="-182875" algn="l" defTabSz="914377"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160" indent="-182875" algn="l" defTabSz="914377"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754" indent="-182875" algn="l" defTabSz="914377"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349" indent="-182875" algn="l" defTabSz="914377"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www.nyserda.ny.gov/ny/MPP-Existing-Buildings/Document-Library"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flipbook.focusonenergy.com/view/278280659/2/"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ma-eeac.org/wp-content/uploads/NavRes01_ExecSumm_2019_04_15.pdf"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masssave.com/residential/programs-and-services/financing/heat-loan-lender-lis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smeco.coop/energy-efficiency/residential-programs/home-energy-improvement-program/home-energy-analysis/energy-advisor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wwvt.org/wp-content/uploads/2024/03/efficiency-vermont-home-energy-loan-project-verification-February-29-2024.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s://ma-eeac.org/wp-content/uploads/HES-and-HEAT-Loan-Program-Assessment-Final-Report.pdf"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s://www.aceee.org/" TargetMode="External"/><Relationship Id="rId2" Type="http://schemas.openxmlformats.org/officeDocument/2006/relationships/hyperlink" Target="https://aesp.org/" TargetMode="External"/><Relationship Id="rId1" Type="http://schemas.openxmlformats.org/officeDocument/2006/relationships/slideLayout" Target="../slideLayouts/slideLayout2.xml"/><Relationship Id="rId4" Type="http://schemas.openxmlformats.org/officeDocument/2006/relationships/hyperlink" Target="https://programs.dsireusa.org/system/progra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ilsag.info/wp-content/uploads/IL-TRM_Effective_010125_v13.0_Vol_3_Res_09202024_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t>Taking Advantage of Utility Programs</a:t>
            </a:r>
          </a:p>
        </p:txBody>
      </p:sp>
      <p:sp>
        <p:nvSpPr>
          <p:cNvPr id="3" name="Subtitle 2"/>
          <p:cNvSpPr>
            <a:spLocks noGrp="1"/>
          </p:cNvSpPr>
          <p:nvPr>
            <p:ph type="subTitle" idx="1"/>
          </p:nvPr>
        </p:nvSpPr>
        <p:spPr/>
        <p:txBody>
          <a:bodyPr/>
          <a:lstStyle/>
          <a:p>
            <a:r>
              <a:rPr lang="en-US" dirty="0"/>
              <a:t>They Already Do a Lot of What You’re Developing</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2274-B81D-FF2A-5E62-36783BD835CE}"/>
              </a:ext>
            </a:extLst>
          </p:cNvPr>
          <p:cNvSpPr>
            <a:spLocks noGrp="1"/>
          </p:cNvSpPr>
          <p:nvPr>
            <p:ph type="title"/>
          </p:nvPr>
        </p:nvSpPr>
        <p:spPr/>
        <p:txBody>
          <a:bodyPr>
            <a:normAutofit/>
          </a:bodyPr>
          <a:lstStyle/>
          <a:p>
            <a:pPr marL="742932" indent="-742932">
              <a:buFont typeface="+mj-lt"/>
              <a:buAutoNum type="arabicPeriod" startAt="3"/>
            </a:pPr>
            <a:r>
              <a:rPr lang="en-US" sz="3600" dirty="0"/>
              <a:t>How do I know whether the contractors installing the projects are reputable?</a:t>
            </a:r>
            <a:endParaRPr lang="en-US" dirty="0"/>
          </a:p>
        </p:txBody>
      </p:sp>
      <p:sp>
        <p:nvSpPr>
          <p:cNvPr id="3" name="Content Placeholder 2">
            <a:extLst>
              <a:ext uri="{FF2B5EF4-FFF2-40B4-BE49-F238E27FC236}">
                <a16:creationId xmlns:a16="http://schemas.microsoft.com/office/drawing/2014/main" id="{787E3528-9ECA-864D-E0DB-6204974ECB4F}"/>
              </a:ext>
            </a:extLst>
          </p:cNvPr>
          <p:cNvSpPr>
            <a:spLocks noGrp="1"/>
          </p:cNvSpPr>
          <p:nvPr>
            <p:ph idx="1"/>
          </p:nvPr>
        </p:nvSpPr>
        <p:spPr/>
        <p:txBody>
          <a:bodyPr>
            <a:normAutofit/>
          </a:bodyPr>
          <a:lstStyle/>
          <a:p>
            <a:pPr lvl="3">
              <a:spcBef>
                <a:spcPts val="1000"/>
              </a:spcBef>
              <a:spcAft>
                <a:spcPts val="2400"/>
              </a:spcAft>
            </a:pPr>
            <a:r>
              <a:rPr lang="en-US" sz="2400" dirty="0"/>
              <a:t>Utility programs typically have contractor eligibility requirements and often have their own lists of approved contractors.</a:t>
            </a:r>
          </a:p>
          <a:p>
            <a:pPr lvl="3">
              <a:spcBef>
                <a:spcPts val="1000"/>
              </a:spcBef>
              <a:spcAft>
                <a:spcPts val="2400"/>
              </a:spcAft>
            </a:pPr>
            <a:r>
              <a:rPr lang="en-US" sz="2400" dirty="0"/>
              <a:t>You can adopt the same list.</a:t>
            </a:r>
          </a:p>
          <a:p>
            <a:pPr lvl="3">
              <a:spcBef>
                <a:spcPts val="1000"/>
              </a:spcBef>
              <a:spcAft>
                <a:spcPts val="2400"/>
              </a:spcAft>
            </a:pPr>
            <a:r>
              <a:rPr lang="en-US" sz="2400" dirty="0"/>
              <a:t>Alternatively, you can consider it a plus factor in your risk assessment if a contractor is a member of the utility contractor network.</a:t>
            </a:r>
          </a:p>
        </p:txBody>
      </p:sp>
    </p:spTree>
    <p:extLst>
      <p:ext uri="{BB962C8B-B14F-4D97-AF65-F5344CB8AC3E}">
        <p14:creationId xmlns:p14="http://schemas.microsoft.com/office/powerpoint/2010/main" val="26079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F104970-22CE-8096-43C8-C9E1F307CB5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718FC4A-C209-4327-22F3-E728DC31FC9E}"/>
              </a:ext>
            </a:extLst>
          </p:cNvPr>
          <p:cNvPicPr>
            <a:picLocks noChangeAspect="1"/>
          </p:cNvPicPr>
          <p:nvPr/>
        </p:nvPicPr>
        <p:blipFill>
          <a:blip r:embed="rId2"/>
          <a:stretch>
            <a:fillRect/>
          </a:stretch>
        </p:blipFill>
        <p:spPr>
          <a:xfrm>
            <a:off x="228600" y="0"/>
            <a:ext cx="2560320" cy="4599455"/>
          </a:xfrm>
          <a:prstGeom prst="rect">
            <a:avLst/>
          </a:prstGeom>
        </p:spPr>
      </p:pic>
      <p:pic>
        <p:nvPicPr>
          <p:cNvPr id="3" name="Picture 2">
            <a:extLst>
              <a:ext uri="{FF2B5EF4-FFF2-40B4-BE49-F238E27FC236}">
                <a16:creationId xmlns:a16="http://schemas.microsoft.com/office/drawing/2014/main" id="{1246FCE2-AD69-8F49-4C90-561472AC1CE0}"/>
              </a:ext>
            </a:extLst>
          </p:cNvPr>
          <p:cNvPicPr>
            <a:picLocks noChangeAspect="1"/>
          </p:cNvPicPr>
          <p:nvPr/>
        </p:nvPicPr>
        <p:blipFill>
          <a:blip r:embed="rId3"/>
          <a:stretch>
            <a:fillRect/>
          </a:stretch>
        </p:blipFill>
        <p:spPr>
          <a:xfrm>
            <a:off x="2895600" y="431528"/>
            <a:ext cx="8778240" cy="5904200"/>
          </a:xfrm>
          <a:prstGeom prst="rect">
            <a:avLst/>
          </a:prstGeom>
          <a:ln>
            <a:solidFill>
              <a:schemeClr val="bg1"/>
            </a:solidFill>
          </a:ln>
        </p:spPr>
      </p:pic>
    </p:spTree>
    <p:extLst>
      <p:ext uri="{BB962C8B-B14F-4D97-AF65-F5344CB8AC3E}">
        <p14:creationId xmlns:p14="http://schemas.microsoft.com/office/powerpoint/2010/main" val="6765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814E-367D-6A4B-8C6F-0B33FA5FA3C3}"/>
              </a:ext>
            </a:extLst>
          </p:cNvPr>
          <p:cNvSpPr>
            <a:spLocks noGrp="1"/>
          </p:cNvSpPr>
          <p:nvPr>
            <p:ph type="title"/>
          </p:nvPr>
        </p:nvSpPr>
        <p:spPr/>
        <p:txBody>
          <a:bodyPr>
            <a:normAutofit/>
          </a:bodyPr>
          <a:lstStyle/>
          <a:p>
            <a:pPr marL="742932" indent="-742932">
              <a:buFont typeface="+mj-lt"/>
              <a:buAutoNum type="arabicPeriod" startAt="4"/>
            </a:pPr>
            <a:r>
              <a:rPr lang="en-US" sz="3000" dirty="0"/>
              <a:t>What kind of requirements should I have for energy audits?  How can I make sure I understand them?</a:t>
            </a:r>
          </a:p>
        </p:txBody>
      </p:sp>
      <p:sp>
        <p:nvSpPr>
          <p:cNvPr id="3" name="Content Placeholder 2">
            <a:extLst>
              <a:ext uri="{FF2B5EF4-FFF2-40B4-BE49-F238E27FC236}">
                <a16:creationId xmlns:a16="http://schemas.microsoft.com/office/drawing/2014/main" id="{E5FDD11E-3E9A-EDB3-C0BF-7CF3446CC9AF}"/>
              </a:ext>
            </a:extLst>
          </p:cNvPr>
          <p:cNvSpPr>
            <a:spLocks noGrp="1"/>
          </p:cNvSpPr>
          <p:nvPr>
            <p:ph idx="1"/>
          </p:nvPr>
        </p:nvSpPr>
        <p:spPr/>
        <p:txBody>
          <a:bodyPr>
            <a:normAutofit/>
          </a:bodyPr>
          <a:lstStyle/>
          <a:p>
            <a:pPr lvl="3">
              <a:spcAft>
                <a:spcPts val="2400"/>
              </a:spcAft>
            </a:pPr>
            <a:r>
              <a:rPr lang="en-US" sz="2200" dirty="0"/>
              <a:t>U</a:t>
            </a:r>
            <a:r>
              <a:rPr lang="en-US" sz="2400" dirty="0"/>
              <a:t>tility programs often have requirements for different types of energy audits in single-family, multifamily, and commercial buildings.</a:t>
            </a:r>
          </a:p>
          <a:p>
            <a:pPr lvl="3">
              <a:spcAft>
                <a:spcPts val="2400"/>
              </a:spcAft>
            </a:pPr>
            <a:r>
              <a:rPr lang="en-US" sz="2400" dirty="0"/>
              <a:t>You can adopt the same requirements.</a:t>
            </a:r>
          </a:p>
          <a:p>
            <a:pPr lvl="3">
              <a:spcAft>
                <a:spcPts val="2400"/>
              </a:spcAft>
            </a:pPr>
            <a:r>
              <a:rPr lang="en-US" sz="2400" dirty="0"/>
              <a:t>In some cases, this may include designated software that the utilities have developed or approved.</a:t>
            </a:r>
          </a:p>
          <a:p>
            <a:pPr lvl="3">
              <a:spcAft>
                <a:spcPts val="2400"/>
              </a:spcAft>
            </a:pPr>
            <a:r>
              <a:rPr lang="en-US" sz="2400" dirty="0"/>
              <a:t>They often have related requirements and technology for savings estimation and project scoping.</a:t>
            </a:r>
          </a:p>
        </p:txBody>
      </p:sp>
    </p:spTree>
    <p:extLst>
      <p:ext uri="{BB962C8B-B14F-4D97-AF65-F5344CB8AC3E}">
        <p14:creationId xmlns:p14="http://schemas.microsoft.com/office/powerpoint/2010/main" val="308051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661B9E-CC18-6863-AF46-165B9DCFA49C}"/>
              </a:ext>
            </a:extLst>
          </p:cNvPr>
          <p:cNvPicPr>
            <a:picLocks noChangeAspect="1"/>
          </p:cNvPicPr>
          <p:nvPr/>
        </p:nvPicPr>
        <p:blipFill>
          <a:blip r:embed="rId2"/>
          <a:stretch>
            <a:fillRect/>
          </a:stretch>
        </p:blipFill>
        <p:spPr>
          <a:xfrm>
            <a:off x="4438263" y="1981200"/>
            <a:ext cx="7525137" cy="4464279"/>
          </a:xfrm>
          <a:prstGeom prst="rect">
            <a:avLst/>
          </a:prstGeom>
        </p:spPr>
      </p:pic>
      <p:pic>
        <p:nvPicPr>
          <p:cNvPr id="7" name="Picture 6">
            <a:extLst>
              <a:ext uri="{FF2B5EF4-FFF2-40B4-BE49-F238E27FC236}">
                <a16:creationId xmlns:a16="http://schemas.microsoft.com/office/drawing/2014/main" id="{4D3B8F54-B1C2-08AC-CADD-9ABABC2F18AC}"/>
              </a:ext>
            </a:extLst>
          </p:cNvPr>
          <p:cNvPicPr>
            <a:picLocks noChangeAspect="1"/>
          </p:cNvPicPr>
          <p:nvPr/>
        </p:nvPicPr>
        <p:blipFill>
          <a:blip r:embed="rId3"/>
          <a:stretch>
            <a:fillRect/>
          </a:stretch>
        </p:blipFill>
        <p:spPr>
          <a:xfrm>
            <a:off x="4389120" y="228605"/>
            <a:ext cx="6583680" cy="1381911"/>
          </a:xfrm>
          <a:prstGeom prst="rect">
            <a:avLst/>
          </a:prstGeom>
        </p:spPr>
      </p:pic>
      <p:pic>
        <p:nvPicPr>
          <p:cNvPr id="9" name="Picture 8">
            <a:extLst>
              <a:ext uri="{FF2B5EF4-FFF2-40B4-BE49-F238E27FC236}">
                <a16:creationId xmlns:a16="http://schemas.microsoft.com/office/drawing/2014/main" id="{BFF13DDD-3E3B-279A-A784-388F3E958353}"/>
              </a:ext>
            </a:extLst>
          </p:cNvPr>
          <p:cNvPicPr>
            <a:picLocks noChangeAspect="1"/>
          </p:cNvPicPr>
          <p:nvPr/>
        </p:nvPicPr>
        <p:blipFill>
          <a:blip r:embed="rId4"/>
          <a:stretch>
            <a:fillRect/>
          </a:stretch>
        </p:blipFill>
        <p:spPr>
          <a:xfrm>
            <a:off x="177165" y="228605"/>
            <a:ext cx="4206240" cy="5873375"/>
          </a:xfrm>
          <a:prstGeom prst="rect">
            <a:avLst/>
          </a:prstGeom>
          <a:ln>
            <a:solidFill>
              <a:schemeClr val="bg1"/>
            </a:solidFill>
          </a:ln>
        </p:spPr>
      </p:pic>
      <p:cxnSp>
        <p:nvCxnSpPr>
          <p:cNvPr id="11" name="Straight Connector 10">
            <a:extLst>
              <a:ext uri="{FF2B5EF4-FFF2-40B4-BE49-F238E27FC236}">
                <a16:creationId xmlns:a16="http://schemas.microsoft.com/office/drawing/2014/main" id="{023043A6-A787-9B78-A62E-3876AE2EFC8A}"/>
              </a:ext>
            </a:extLst>
          </p:cNvPr>
          <p:cNvCxnSpPr/>
          <p:nvPr/>
        </p:nvCxnSpPr>
        <p:spPr>
          <a:xfrm>
            <a:off x="4438263" y="1905000"/>
            <a:ext cx="767753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1F97102-BB5E-775F-D25B-E8AB7AECAD44}"/>
              </a:ext>
            </a:extLst>
          </p:cNvPr>
          <p:cNvSpPr txBox="1"/>
          <p:nvPr/>
        </p:nvSpPr>
        <p:spPr>
          <a:xfrm>
            <a:off x="177165" y="6165632"/>
            <a:ext cx="4166235" cy="230832"/>
          </a:xfrm>
          <a:prstGeom prst="rect">
            <a:avLst/>
          </a:prstGeom>
          <a:noFill/>
        </p:spPr>
        <p:txBody>
          <a:bodyPr wrap="square">
            <a:spAutoFit/>
          </a:bodyPr>
          <a:lstStyle/>
          <a:p>
            <a:r>
              <a:rPr lang="en-US" sz="900" dirty="0">
                <a:solidFill>
                  <a:schemeClr val="bg1"/>
                </a:solidFill>
                <a:hlinkClick r:id="rId5"/>
              </a:rPr>
              <a:t>https://www.nyserda.ny.gov/ny/MPP-Existing-Buildings/Document-Library</a:t>
            </a:r>
            <a:endParaRPr lang="en-US" sz="900" dirty="0">
              <a:solidFill>
                <a:schemeClr val="bg1"/>
              </a:solidFill>
            </a:endParaRPr>
          </a:p>
        </p:txBody>
      </p:sp>
    </p:spTree>
    <p:extLst>
      <p:ext uri="{BB962C8B-B14F-4D97-AF65-F5344CB8AC3E}">
        <p14:creationId xmlns:p14="http://schemas.microsoft.com/office/powerpoint/2010/main" val="108939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C69E-E6E5-C14A-E4BD-8B2D423EA69C}"/>
              </a:ext>
            </a:extLst>
          </p:cNvPr>
          <p:cNvSpPr>
            <a:spLocks noGrp="1"/>
          </p:cNvSpPr>
          <p:nvPr>
            <p:ph type="title"/>
          </p:nvPr>
        </p:nvSpPr>
        <p:spPr/>
        <p:txBody>
          <a:bodyPr>
            <a:normAutofit/>
          </a:bodyPr>
          <a:lstStyle/>
          <a:p>
            <a:pPr marL="514338" indent="-514338">
              <a:buFont typeface="+mj-lt"/>
              <a:buAutoNum type="arabicPeriod" startAt="5"/>
            </a:pPr>
            <a:r>
              <a:rPr lang="en-US" sz="3600" dirty="0"/>
              <a:t>How do I know whether a proposed project makes sense?</a:t>
            </a:r>
            <a:endParaRPr lang="en-US" dirty="0"/>
          </a:p>
        </p:txBody>
      </p:sp>
      <p:sp>
        <p:nvSpPr>
          <p:cNvPr id="3" name="Content Placeholder 2">
            <a:extLst>
              <a:ext uri="{FF2B5EF4-FFF2-40B4-BE49-F238E27FC236}">
                <a16:creationId xmlns:a16="http://schemas.microsoft.com/office/drawing/2014/main" id="{354A2E50-66B0-C8E8-8A01-F7607C8F0A50}"/>
              </a:ext>
            </a:extLst>
          </p:cNvPr>
          <p:cNvSpPr>
            <a:spLocks noGrp="1"/>
          </p:cNvSpPr>
          <p:nvPr>
            <p:ph idx="1"/>
          </p:nvPr>
        </p:nvSpPr>
        <p:spPr/>
        <p:txBody>
          <a:bodyPr>
            <a:normAutofit/>
          </a:bodyPr>
          <a:lstStyle/>
          <a:p>
            <a:pPr lvl="2">
              <a:spcBef>
                <a:spcPts val="1000"/>
              </a:spcBef>
              <a:spcAft>
                <a:spcPts val="2400"/>
              </a:spcAft>
            </a:pPr>
            <a:r>
              <a:rPr lang="en-US" sz="2800" dirty="0"/>
              <a:t>For single family customers, utility programs typically have staff who advise customers about the best options to help them save energy and who can help review a project scope.</a:t>
            </a:r>
          </a:p>
          <a:p>
            <a:pPr lvl="2">
              <a:spcBef>
                <a:spcPts val="1000"/>
              </a:spcBef>
              <a:spcAft>
                <a:spcPts val="2400"/>
              </a:spcAft>
            </a:pPr>
            <a:r>
              <a:rPr lang="en-US" sz="2800" dirty="0"/>
              <a:t>Utility programs offer the same services in other sectors, and often also have programs to review custom projects.</a:t>
            </a:r>
          </a:p>
          <a:p>
            <a:pPr lvl="2">
              <a:spcBef>
                <a:spcPts val="1000"/>
              </a:spcBef>
              <a:spcAft>
                <a:spcPts val="2400"/>
              </a:spcAft>
            </a:pPr>
            <a:r>
              <a:rPr lang="en-US" sz="2800" dirty="0"/>
              <a:t>If you partner with a utility program, they can provide the technical project reviews.</a:t>
            </a:r>
          </a:p>
        </p:txBody>
      </p:sp>
    </p:spTree>
    <p:extLst>
      <p:ext uri="{BB962C8B-B14F-4D97-AF65-F5344CB8AC3E}">
        <p14:creationId xmlns:p14="http://schemas.microsoft.com/office/powerpoint/2010/main" val="42059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FF8DE0-A0F5-FAE4-C300-840BE27F6D7E}"/>
              </a:ext>
            </a:extLst>
          </p:cNvPr>
          <p:cNvPicPr>
            <a:picLocks noChangeAspect="1"/>
          </p:cNvPicPr>
          <p:nvPr/>
        </p:nvPicPr>
        <p:blipFill>
          <a:blip r:embed="rId3"/>
          <a:stretch>
            <a:fillRect/>
          </a:stretch>
        </p:blipFill>
        <p:spPr>
          <a:xfrm>
            <a:off x="378259" y="68264"/>
            <a:ext cx="4662068" cy="6035040"/>
          </a:xfrm>
          <a:prstGeom prst="rect">
            <a:avLst/>
          </a:prstGeom>
          <a:noFill/>
        </p:spPr>
      </p:pic>
      <p:pic>
        <p:nvPicPr>
          <p:cNvPr id="8" name="Picture 7">
            <a:extLst>
              <a:ext uri="{FF2B5EF4-FFF2-40B4-BE49-F238E27FC236}">
                <a16:creationId xmlns:a16="http://schemas.microsoft.com/office/drawing/2014/main" id="{CDEE5009-351D-E6A8-FD85-9C49AB9258BA}"/>
              </a:ext>
            </a:extLst>
          </p:cNvPr>
          <p:cNvPicPr>
            <a:picLocks noChangeAspect="1"/>
          </p:cNvPicPr>
          <p:nvPr/>
        </p:nvPicPr>
        <p:blipFill>
          <a:blip r:embed="rId4"/>
          <a:stretch>
            <a:fillRect/>
          </a:stretch>
        </p:blipFill>
        <p:spPr>
          <a:xfrm>
            <a:off x="5556203" y="38100"/>
            <a:ext cx="5654349" cy="6400800"/>
          </a:xfrm>
          <a:prstGeom prst="rect">
            <a:avLst/>
          </a:prstGeom>
        </p:spPr>
      </p:pic>
      <p:sp>
        <p:nvSpPr>
          <p:cNvPr id="10" name="TextBox 9">
            <a:extLst>
              <a:ext uri="{FF2B5EF4-FFF2-40B4-BE49-F238E27FC236}">
                <a16:creationId xmlns:a16="http://schemas.microsoft.com/office/drawing/2014/main" id="{A74312BA-82D6-01BB-73EE-6A029D662ED3}"/>
              </a:ext>
            </a:extLst>
          </p:cNvPr>
          <p:cNvSpPr txBox="1"/>
          <p:nvPr/>
        </p:nvSpPr>
        <p:spPr>
          <a:xfrm>
            <a:off x="304800" y="6103304"/>
            <a:ext cx="3352800" cy="246221"/>
          </a:xfrm>
          <a:prstGeom prst="rect">
            <a:avLst/>
          </a:prstGeom>
          <a:noFill/>
        </p:spPr>
        <p:txBody>
          <a:bodyPr wrap="square">
            <a:spAutoFit/>
          </a:bodyPr>
          <a:lstStyle/>
          <a:p>
            <a:r>
              <a:rPr lang="en-US" sz="1000" dirty="0">
                <a:solidFill>
                  <a:schemeClr val="bg1"/>
                </a:solidFill>
                <a:hlinkClick r:id="rId5"/>
              </a:rPr>
              <a:t>https://flipbook.focusonenergy.com/view/278280659/2/</a:t>
            </a:r>
            <a:endParaRPr lang="en-US" sz="1000" dirty="0">
              <a:solidFill>
                <a:schemeClr val="bg1"/>
              </a:solidFill>
            </a:endParaRPr>
          </a:p>
        </p:txBody>
      </p:sp>
    </p:spTree>
    <p:extLst>
      <p:ext uri="{BB962C8B-B14F-4D97-AF65-F5344CB8AC3E}">
        <p14:creationId xmlns:p14="http://schemas.microsoft.com/office/powerpoint/2010/main" val="174425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9511-4426-8C9F-EC04-7F369312F47D}"/>
              </a:ext>
            </a:extLst>
          </p:cNvPr>
          <p:cNvSpPr>
            <a:spLocks noGrp="1"/>
          </p:cNvSpPr>
          <p:nvPr>
            <p:ph type="title"/>
          </p:nvPr>
        </p:nvSpPr>
        <p:spPr/>
        <p:txBody>
          <a:bodyPr>
            <a:normAutofit/>
          </a:bodyPr>
          <a:lstStyle/>
          <a:p>
            <a:pPr marL="514338" indent="-514338">
              <a:buFont typeface="+mj-lt"/>
              <a:buAutoNum type="arabicPeriod" startAt="6"/>
            </a:pPr>
            <a:r>
              <a:rPr lang="en-US" dirty="0"/>
              <a:t>Where can I get market data that can help me figure out demand and opportunity?</a:t>
            </a:r>
          </a:p>
        </p:txBody>
      </p:sp>
      <p:sp>
        <p:nvSpPr>
          <p:cNvPr id="3" name="Content Placeholder 2">
            <a:extLst>
              <a:ext uri="{FF2B5EF4-FFF2-40B4-BE49-F238E27FC236}">
                <a16:creationId xmlns:a16="http://schemas.microsoft.com/office/drawing/2014/main" id="{D6B2D8FA-0E4A-F33E-F12A-D82AE56F9438}"/>
              </a:ext>
            </a:extLst>
          </p:cNvPr>
          <p:cNvSpPr>
            <a:spLocks noGrp="1"/>
          </p:cNvSpPr>
          <p:nvPr>
            <p:ph idx="1"/>
          </p:nvPr>
        </p:nvSpPr>
        <p:spPr>
          <a:xfrm>
            <a:off x="838200" y="1825625"/>
            <a:ext cx="10515600" cy="4572000"/>
          </a:xfrm>
        </p:spPr>
        <p:txBody>
          <a:bodyPr>
            <a:normAutofit fontScale="77500" lnSpcReduction="20000"/>
          </a:bodyPr>
          <a:lstStyle/>
          <a:p>
            <a:pPr lvl="2">
              <a:spcBef>
                <a:spcPts val="1000"/>
              </a:spcBef>
              <a:spcAft>
                <a:spcPts val="2400"/>
              </a:spcAft>
            </a:pPr>
            <a:r>
              <a:rPr lang="en-US" sz="2800" dirty="0"/>
              <a:t>Utilities have direct access to energy use data from their customers.  Combined electric and gas utilities have both. Utilities in states with delivered fuels (oil, propane, and wood) may not have that data directly, but they often have a good handle on those market also.</a:t>
            </a:r>
          </a:p>
          <a:p>
            <a:pPr lvl="2">
              <a:spcBef>
                <a:spcPts val="1000"/>
              </a:spcBef>
              <a:spcAft>
                <a:spcPts val="2400"/>
              </a:spcAft>
            </a:pPr>
            <a:r>
              <a:rPr lang="en-US" sz="2800" dirty="0"/>
              <a:t>Energy usage data gives utilities deep insight into the needs and opportunities in the building stock, and increasingly sophisticated metering can even help point toward specific end usage options.</a:t>
            </a:r>
          </a:p>
          <a:p>
            <a:pPr lvl="2">
              <a:spcBef>
                <a:spcPts val="1000"/>
              </a:spcBef>
              <a:spcAft>
                <a:spcPts val="2400"/>
              </a:spcAft>
            </a:pPr>
            <a:r>
              <a:rPr lang="en-US" sz="2800" dirty="0"/>
              <a:t>Utility programs also have a very good data on sales and installations of various types of equipment and building projects.</a:t>
            </a:r>
          </a:p>
          <a:p>
            <a:pPr lvl="2">
              <a:spcBef>
                <a:spcPts val="1000"/>
              </a:spcBef>
              <a:spcAft>
                <a:spcPts val="2400"/>
              </a:spcAft>
            </a:pPr>
            <a:r>
              <a:rPr lang="en-US" sz="2800" dirty="0"/>
              <a:t>There are generally privacy restrictions on sharing personal utility data, but utilities can provide aggregated market intelligence that is often still rich in detail.</a:t>
            </a:r>
          </a:p>
          <a:p>
            <a:pPr lvl="2">
              <a:spcBef>
                <a:spcPts val="1000"/>
              </a:spcBef>
              <a:spcAft>
                <a:spcPts val="2400"/>
              </a:spcAft>
            </a:pPr>
            <a:endParaRPr lang="en-US" sz="2400" dirty="0"/>
          </a:p>
        </p:txBody>
      </p:sp>
    </p:spTree>
    <p:extLst>
      <p:ext uri="{BB962C8B-B14F-4D97-AF65-F5344CB8AC3E}">
        <p14:creationId xmlns:p14="http://schemas.microsoft.com/office/powerpoint/2010/main" val="21226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E7ECC6-AD51-6225-25FD-5D8DC1772834}"/>
              </a:ext>
            </a:extLst>
          </p:cNvPr>
          <p:cNvPicPr>
            <a:picLocks noChangeAspect="1"/>
          </p:cNvPicPr>
          <p:nvPr/>
        </p:nvPicPr>
        <p:blipFill>
          <a:blip r:embed="rId3"/>
          <a:stretch>
            <a:fillRect/>
          </a:stretch>
        </p:blipFill>
        <p:spPr>
          <a:xfrm>
            <a:off x="5715000" y="609335"/>
            <a:ext cx="6259285" cy="5257800"/>
          </a:xfrm>
          <a:prstGeom prst="rect">
            <a:avLst/>
          </a:prstGeom>
          <a:noFill/>
        </p:spPr>
      </p:pic>
      <p:pic>
        <p:nvPicPr>
          <p:cNvPr id="9" name="Picture 8">
            <a:extLst>
              <a:ext uri="{FF2B5EF4-FFF2-40B4-BE49-F238E27FC236}">
                <a16:creationId xmlns:a16="http://schemas.microsoft.com/office/drawing/2014/main" id="{47257D54-4F93-9F3D-9608-D0FFBD82262E}"/>
              </a:ext>
            </a:extLst>
          </p:cNvPr>
          <p:cNvPicPr>
            <a:picLocks noChangeAspect="1"/>
          </p:cNvPicPr>
          <p:nvPr/>
        </p:nvPicPr>
        <p:blipFill>
          <a:blip r:embed="rId4"/>
          <a:stretch>
            <a:fillRect/>
          </a:stretch>
        </p:blipFill>
        <p:spPr>
          <a:xfrm>
            <a:off x="381000" y="637643"/>
            <a:ext cx="4940555" cy="5181867"/>
          </a:xfrm>
          <a:prstGeom prst="rect">
            <a:avLst/>
          </a:prstGeom>
        </p:spPr>
      </p:pic>
      <p:sp>
        <p:nvSpPr>
          <p:cNvPr id="14" name="Rectangle 13">
            <a:extLst>
              <a:ext uri="{FF2B5EF4-FFF2-40B4-BE49-F238E27FC236}">
                <a16:creationId xmlns:a16="http://schemas.microsoft.com/office/drawing/2014/main" id="{6266C700-DE98-99ED-3651-F03400691A8E}"/>
              </a:ext>
            </a:extLst>
          </p:cNvPr>
          <p:cNvSpPr/>
          <p:nvPr/>
        </p:nvSpPr>
        <p:spPr>
          <a:xfrm>
            <a:off x="6324600" y="2121408"/>
            <a:ext cx="4343400" cy="316992"/>
          </a:xfrm>
          <a:prstGeom prst="rect">
            <a:avLst/>
          </a:prstGeom>
          <a:solidFill>
            <a:srgbClr val="3BDA26">
              <a:alpha val="27843"/>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7A4F8BA-93A7-731E-C1DA-A6EBAA05CBB7}"/>
              </a:ext>
            </a:extLst>
          </p:cNvPr>
          <p:cNvSpPr txBox="1"/>
          <p:nvPr/>
        </p:nvSpPr>
        <p:spPr>
          <a:xfrm>
            <a:off x="6248400" y="5971668"/>
            <a:ext cx="6096000" cy="276999"/>
          </a:xfrm>
          <a:prstGeom prst="rect">
            <a:avLst/>
          </a:prstGeom>
          <a:noFill/>
        </p:spPr>
        <p:txBody>
          <a:bodyPr wrap="square">
            <a:spAutoFit/>
          </a:bodyPr>
          <a:lstStyle/>
          <a:p>
            <a:r>
              <a:rPr lang="en-US" sz="1200" dirty="0">
                <a:hlinkClick r:id="rId5"/>
              </a:rPr>
              <a:t>https://ma-eeac.org/wp-content/uploads/NavRes01_ExecSumm_2019_04_15.pdf</a:t>
            </a:r>
            <a:endParaRPr lang="en-US" sz="1200" dirty="0"/>
          </a:p>
        </p:txBody>
      </p:sp>
    </p:spTree>
    <p:extLst>
      <p:ext uri="{BB962C8B-B14F-4D97-AF65-F5344CB8AC3E}">
        <p14:creationId xmlns:p14="http://schemas.microsoft.com/office/powerpoint/2010/main" val="404940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E576F-6D93-453C-6836-6616667BF2EA}"/>
              </a:ext>
            </a:extLst>
          </p:cNvPr>
          <p:cNvSpPr>
            <a:spLocks noGrp="1"/>
          </p:cNvSpPr>
          <p:nvPr>
            <p:ph type="title"/>
          </p:nvPr>
        </p:nvSpPr>
        <p:spPr>
          <a:xfrm>
            <a:off x="838200" y="365127"/>
            <a:ext cx="10515600" cy="640080"/>
          </a:xfrm>
        </p:spPr>
        <p:txBody>
          <a:bodyPr>
            <a:normAutofit/>
          </a:bodyPr>
          <a:lstStyle/>
          <a:p>
            <a:pPr marL="514338" indent="-514338">
              <a:buFont typeface="+mj-lt"/>
              <a:buAutoNum type="arabicPeriod" startAt="7"/>
            </a:pPr>
            <a:r>
              <a:rPr lang="en-US" dirty="0"/>
              <a:t>How can I reach potential borrowers?</a:t>
            </a:r>
          </a:p>
        </p:txBody>
      </p:sp>
      <p:sp>
        <p:nvSpPr>
          <p:cNvPr id="3" name="Content Placeholder 2">
            <a:extLst>
              <a:ext uri="{FF2B5EF4-FFF2-40B4-BE49-F238E27FC236}">
                <a16:creationId xmlns:a16="http://schemas.microsoft.com/office/drawing/2014/main" id="{2C12047D-54FC-620A-2204-035F2B38D277}"/>
              </a:ext>
            </a:extLst>
          </p:cNvPr>
          <p:cNvSpPr>
            <a:spLocks noGrp="1"/>
          </p:cNvSpPr>
          <p:nvPr>
            <p:ph idx="1"/>
          </p:nvPr>
        </p:nvSpPr>
        <p:spPr>
          <a:xfrm>
            <a:off x="838200" y="1219200"/>
            <a:ext cx="10515600" cy="5212080"/>
          </a:xfrm>
        </p:spPr>
        <p:txBody>
          <a:bodyPr>
            <a:normAutofit fontScale="92500" lnSpcReduction="20000"/>
          </a:bodyPr>
          <a:lstStyle/>
          <a:p>
            <a:pPr lvl="2">
              <a:spcBef>
                <a:spcPts val="1000"/>
              </a:spcBef>
              <a:spcAft>
                <a:spcPts val="2400"/>
              </a:spcAft>
            </a:pPr>
            <a:r>
              <a:rPr lang="en-US" sz="2400" dirty="0"/>
              <a:t>Utility programs do their own direct marketing of energy-saving opportunities, often in direct conjunction with their billing, when customers may be most focused on wanting to reduce their bills.</a:t>
            </a:r>
          </a:p>
          <a:p>
            <a:pPr lvl="2">
              <a:spcBef>
                <a:spcPts val="1000"/>
              </a:spcBef>
              <a:spcAft>
                <a:spcPts val="2400"/>
              </a:spcAft>
            </a:pPr>
            <a:r>
              <a:rPr lang="en-US" sz="2400" dirty="0"/>
              <a:t>Many utility programs partner with community-based organizations to help with outreach.</a:t>
            </a:r>
          </a:p>
          <a:p>
            <a:pPr lvl="2">
              <a:spcBef>
                <a:spcPts val="1000"/>
              </a:spcBef>
              <a:spcAft>
                <a:spcPts val="2400"/>
              </a:spcAft>
            </a:pPr>
            <a:r>
              <a:rPr lang="en-US" sz="2400" dirty="0"/>
              <a:t>Utility programs also train and assist their contractor networks, assist them with marketing, and have established contractor oversight procedures.</a:t>
            </a:r>
          </a:p>
          <a:p>
            <a:pPr lvl="2">
              <a:spcBef>
                <a:spcPts val="1000"/>
              </a:spcBef>
              <a:spcAft>
                <a:spcPts val="2400"/>
              </a:spcAft>
            </a:pPr>
            <a:r>
              <a:rPr lang="en-US" sz="2400" dirty="0"/>
              <a:t>In reality, contractors are generally by far the biggest factor in driving demand, making sales, and bringing pipeline</a:t>
            </a:r>
          </a:p>
          <a:p>
            <a:pPr lvl="2">
              <a:spcBef>
                <a:spcPts val="1000"/>
              </a:spcBef>
              <a:spcAft>
                <a:spcPts val="2400"/>
              </a:spcAft>
            </a:pPr>
            <a:r>
              <a:rPr lang="en-US" sz="2400" dirty="0"/>
              <a:t>It is important to ensure consumer protection under that model, which is something community lenders have experience with and can help strengthen.</a:t>
            </a:r>
          </a:p>
          <a:p>
            <a:endParaRPr lang="en-US" dirty="0"/>
          </a:p>
        </p:txBody>
      </p:sp>
    </p:spTree>
    <p:extLst>
      <p:ext uri="{BB962C8B-B14F-4D97-AF65-F5344CB8AC3E}">
        <p14:creationId xmlns:p14="http://schemas.microsoft.com/office/powerpoint/2010/main" val="32657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C53DF2-BCB8-D1BF-17CD-4CBC23DC416F}"/>
              </a:ext>
            </a:extLst>
          </p:cNvPr>
          <p:cNvPicPr>
            <a:picLocks noChangeAspect="1"/>
          </p:cNvPicPr>
          <p:nvPr/>
        </p:nvPicPr>
        <p:blipFill>
          <a:blip r:embed="rId2"/>
          <a:stretch>
            <a:fillRect/>
          </a:stretch>
        </p:blipFill>
        <p:spPr>
          <a:xfrm>
            <a:off x="152400" y="174046"/>
            <a:ext cx="5394960" cy="5341006"/>
          </a:xfrm>
          <a:prstGeom prst="rect">
            <a:avLst/>
          </a:prstGeom>
          <a:noFill/>
        </p:spPr>
      </p:pic>
      <p:pic>
        <p:nvPicPr>
          <p:cNvPr id="11" name="Picture 10">
            <a:extLst>
              <a:ext uri="{FF2B5EF4-FFF2-40B4-BE49-F238E27FC236}">
                <a16:creationId xmlns:a16="http://schemas.microsoft.com/office/drawing/2014/main" id="{365DE051-0B6F-BC9F-79ED-9AABCAFE9624}"/>
              </a:ext>
            </a:extLst>
          </p:cNvPr>
          <p:cNvPicPr>
            <a:picLocks noChangeAspect="1"/>
          </p:cNvPicPr>
          <p:nvPr/>
        </p:nvPicPr>
        <p:blipFill>
          <a:blip r:embed="rId3"/>
          <a:stretch>
            <a:fillRect/>
          </a:stretch>
        </p:blipFill>
        <p:spPr>
          <a:xfrm>
            <a:off x="5490183" y="76199"/>
            <a:ext cx="6473217" cy="6400800"/>
          </a:xfrm>
          <a:prstGeom prst="rect">
            <a:avLst/>
          </a:prstGeom>
        </p:spPr>
      </p:pic>
      <p:sp>
        <p:nvSpPr>
          <p:cNvPr id="13" name="TextBox 12">
            <a:extLst>
              <a:ext uri="{FF2B5EF4-FFF2-40B4-BE49-F238E27FC236}">
                <a16:creationId xmlns:a16="http://schemas.microsoft.com/office/drawing/2014/main" id="{BE4DC855-2851-DD54-A491-9812B03EBB6A}"/>
              </a:ext>
            </a:extLst>
          </p:cNvPr>
          <p:cNvSpPr txBox="1"/>
          <p:nvPr/>
        </p:nvSpPr>
        <p:spPr>
          <a:xfrm>
            <a:off x="28956" y="5515052"/>
            <a:ext cx="5641848" cy="246221"/>
          </a:xfrm>
          <a:prstGeom prst="rect">
            <a:avLst/>
          </a:prstGeom>
          <a:noFill/>
        </p:spPr>
        <p:txBody>
          <a:bodyPr wrap="square">
            <a:spAutoFit/>
          </a:bodyPr>
          <a:lstStyle/>
          <a:p>
            <a:r>
              <a:rPr lang="en-US" sz="1000" dirty="0">
                <a:solidFill>
                  <a:schemeClr val="bg1"/>
                </a:solidFill>
                <a:hlinkClick r:id="rId4"/>
              </a:rPr>
              <a:t>https://www.masssave.com/residential/programs-and-services/financing/heat-loan-lender-list</a:t>
            </a:r>
            <a:endParaRPr lang="en-US" sz="1000" dirty="0">
              <a:solidFill>
                <a:schemeClr val="bg1"/>
              </a:solidFill>
            </a:endParaRPr>
          </a:p>
        </p:txBody>
      </p:sp>
    </p:spTree>
    <p:extLst>
      <p:ext uri="{BB962C8B-B14F-4D97-AF65-F5344CB8AC3E}">
        <p14:creationId xmlns:p14="http://schemas.microsoft.com/office/powerpoint/2010/main" val="12796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29489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Develop a Green Lending Program, </a:t>
            </a:r>
            <a:br>
              <a:rPr lang="en-US" dirty="0"/>
            </a:br>
            <a:r>
              <a:rPr lang="en-US" dirty="0"/>
              <a:t>Here Are Some Questions You Might Be Asking</a:t>
            </a:r>
          </a:p>
        </p:txBody>
      </p:sp>
      <p:sp>
        <p:nvSpPr>
          <p:cNvPr id="3" name="Content Placeholder 2"/>
          <p:cNvSpPr>
            <a:spLocks noGrp="1"/>
          </p:cNvSpPr>
          <p:nvPr>
            <p:ph idx="1"/>
          </p:nvPr>
        </p:nvSpPr>
        <p:spPr/>
        <p:txBody>
          <a:bodyPr>
            <a:normAutofit fontScale="77500" lnSpcReduction="20000"/>
          </a:bodyPr>
          <a:lstStyle/>
          <a:p>
            <a:pPr marL="457189" indent="-457189">
              <a:buFont typeface="+mj-lt"/>
              <a:buAutoNum type="arabicPeriod"/>
            </a:pPr>
            <a:r>
              <a:rPr lang="en-US" dirty="0"/>
              <a:t>What kinds of projects and technologies should I finance?  Should I have any technical specifications?</a:t>
            </a:r>
          </a:p>
          <a:p>
            <a:pPr marL="457189" indent="-457189">
              <a:buFont typeface="+mj-lt"/>
              <a:buAutoNum type="arabicPeriod"/>
            </a:pPr>
            <a:r>
              <a:rPr lang="en-US" dirty="0"/>
              <a:t>How should I measure energy savings impacts?</a:t>
            </a:r>
          </a:p>
          <a:p>
            <a:pPr marL="457189" indent="-457189">
              <a:buFont typeface="+mj-lt"/>
              <a:buAutoNum type="arabicPeriod"/>
            </a:pPr>
            <a:r>
              <a:rPr lang="en-US" dirty="0"/>
              <a:t>How do I know whether the contractors installing the projects are reputable?</a:t>
            </a:r>
          </a:p>
          <a:p>
            <a:pPr marL="457189" indent="-457189">
              <a:buFont typeface="+mj-lt"/>
              <a:buAutoNum type="arabicPeriod"/>
            </a:pPr>
            <a:r>
              <a:rPr lang="en-US" dirty="0"/>
              <a:t>What kind of requirements should I have for energy audits?  How can I make sure I understand them?</a:t>
            </a:r>
          </a:p>
          <a:p>
            <a:pPr marL="457189" indent="-457189">
              <a:buFont typeface="+mj-lt"/>
              <a:buAutoNum type="arabicPeriod"/>
            </a:pPr>
            <a:r>
              <a:rPr lang="en-US" dirty="0"/>
              <a:t>How do I know whether a proposed project makes sense?</a:t>
            </a:r>
          </a:p>
          <a:p>
            <a:pPr marL="457189" indent="-457189">
              <a:buFont typeface="+mj-lt"/>
              <a:buAutoNum type="arabicPeriod"/>
            </a:pPr>
            <a:r>
              <a:rPr lang="en-US" dirty="0"/>
              <a:t>Where can I get market data that can help me figure out demand and opportunity?</a:t>
            </a:r>
          </a:p>
          <a:p>
            <a:pPr marL="457189" indent="-457189">
              <a:buFont typeface="+mj-lt"/>
              <a:buAutoNum type="arabicPeriod"/>
            </a:pPr>
            <a:r>
              <a:rPr lang="en-US" dirty="0"/>
              <a:t>How can I reach potential borrowers?</a:t>
            </a:r>
          </a:p>
          <a:p>
            <a:pPr marL="457189" indent="-457189">
              <a:buFont typeface="+mj-lt"/>
              <a:buAutoNum type="arabicPeriod"/>
            </a:pPr>
            <a:r>
              <a:rPr lang="en-US" dirty="0"/>
              <a:t>How can I provide technical assistance to borrowers to help them understand the best opportunities for them?</a:t>
            </a:r>
          </a:p>
          <a:p>
            <a:pPr marL="457189" indent="-457189">
              <a:buFont typeface="+mj-lt"/>
              <a:buAutoNum type="arabicPeriod"/>
            </a:pPr>
            <a:r>
              <a:rPr lang="en-US" dirty="0"/>
              <a:t>How should I set pricing, and how can I offer competitive pricing while managing costs and risks?</a:t>
            </a:r>
          </a:p>
          <a:p>
            <a:pPr marL="457189" indent="-457189">
              <a:buFont typeface="+mj-lt"/>
              <a:buAutoNum type="arabicPeriod"/>
            </a:pPr>
            <a:r>
              <a:rPr lang="en-US" dirty="0"/>
              <a:t>How will I know whether my program is effective, and what if any changes I should make?</a:t>
            </a:r>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DB1E-5E32-676C-ECBC-989191AE746E}"/>
              </a:ext>
            </a:extLst>
          </p:cNvPr>
          <p:cNvSpPr>
            <a:spLocks noGrp="1"/>
          </p:cNvSpPr>
          <p:nvPr>
            <p:ph type="title"/>
          </p:nvPr>
        </p:nvSpPr>
        <p:spPr/>
        <p:txBody>
          <a:bodyPr>
            <a:noAutofit/>
          </a:bodyPr>
          <a:lstStyle/>
          <a:p>
            <a:pPr marL="514338" indent="-514338">
              <a:buFont typeface="+mj-lt"/>
              <a:buAutoNum type="arabicPeriod" startAt="8"/>
            </a:pPr>
            <a:r>
              <a:rPr lang="en-US" sz="2800" dirty="0"/>
              <a:t>How can I provide technical assistance to borrowers to help them understand the best opportunities for them?</a:t>
            </a:r>
          </a:p>
        </p:txBody>
      </p:sp>
      <p:sp>
        <p:nvSpPr>
          <p:cNvPr id="3" name="Content Placeholder 2">
            <a:extLst>
              <a:ext uri="{FF2B5EF4-FFF2-40B4-BE49-F238E27FC236}">
                <a16:creationId xmlns:a16="http://schemas.microsoft.com/office/drawing/2014/main" id="{24E64BD6-32FB-46CC-5F2D-B8536A1B31BA}"/>
              </a:ext>
            </a:extLst>
          </p:cNvPr>
          <p:cNvSpPr>
            <a:spLocks noGrp="1"/>
          </p:cNvSpPr>
          <p:nvPr>
            <p:ph idx="1"/>
          </p:nvPr>
        </p:nvSpPr>
        <p:spPr/>
        <p:txBody>
          <a:bodyPr>
            <a:normAutofit/>
          </a:bodyPr>
          <a:lstStyle/>
          <a:p>
            <a:pPr lvl="2">
              <a:spcBef>
                <a:spcPts val="0"/>
              </a:spcBef>
              <a:spcAft>
                <a:spcPts val="2400"/>
              </a:spcAft>
            </a:pPr>
            <a:r>
              <a:rPr lang="en-US" sz="2400" dirty="0"/>
              <a:t>One of the main functions of utility programs, aside from providing rebates and incentives, is to help educate customers about energy efficiency and clean energy.</a:t>
            </a:r>
          </a:p>
          <a:p>
            <a:pPr lvl="2">
              <a:spcBef>
                <a:spcPts val="0"/>
              </a:spcBef>
              <a:spcAft>
                <a:spcPts val="2400"/>
              </a:spcAft>
            </a:pPr>
            <a:r>
              <a:rPr lang="en-US" sz="2400" dirty="0"/>
              <a:t>Part of that function is carried out through general education and outreach, but it also typically includes direct customer service to help individual customers figure out their energy needs and what projects may be most beneficial to them.</a:t>
            </a:r>
          </a:p>
          <a:p>
            <a:pPr lvl="2">
              <a:spcBef>
                <a:spcPts val="0"/>
              </a:spcBef>
              <a:spcAft>
                <a:spcPts val="2400"/>
              </a:spcAft>
            </a:pPr>
            <a:r>
              <a:rPr lang="en-US" sz="2400" dirty="0"/>
              <a:t>Some programs offer their own energy auditors and energy advisors.</a:t>
            </a:r>
          </a:p>
        </p:txBody>
      </p:sp>
    </p:spTree>
    <p:extLst>
      <p:ext uri="{BB962C8B-B14F-4D97-AF65-F5344CB8AC3E}">
        <p14:creationId xmlns:p14="http://schemas.microsoft.com/office/powerpoint/2010/main" val="266734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5D3FD3-585B-F3E8-1B73-DD4C54405121}"/>
              </a:ext>
            </a:extLst>
          </p:cNvPr>
          <p:cNvPicPr>
            <a:picLocks noChangeAspect="1"/>
          </p:cNvPicPr>
          <p:nvPr/>
        </p:nvPicPr>
        <p:blipFill>
          <a:blip r:embed="rId2"/>
          <a:stretch>
            <a:fillRect/>
          </a:stretch>
        </p:blipFill>
        <p:spPr>
          <a:xfrm>
            <a:off x="472440" y="304800"/>
            <a:ext cx="3108960" cy="5077969"/>
          </a:xfrm>
          <a:prstGeom prst="rect">
            <a:avLst/>
          </a:prstGeom>
        </p:spPr>
      </p:pic>
      <p:pic>
        <p:nvPicPr>
          <p:cNvPr id="11" name="Picture 10">
            <a:extLst>
              <a:ext uri="{FF2B5EF4-FFF2-40B4-BE49-F238E27FC236}">
                <a16:creationId xmlns:a16="http://schemas.microsoft.com/office/drawing/2014/main" id="{29A6DC1A-EDC9-9F4A-0A55-212FA6ADA263}"/>
              </a:ext>
            </a:extLst>
          </p:cNvPr>
          <p:cNvPicPr>
            <a:picLocks noChangeAspect="1"/>
          </p:cNvPicPr>
          <p:nvPr/>
        </p:nvPicPr>
        <p:blipFill>
          <a:blip r:embed="rId3"/>
          <a:stretch>
            <a:fillRect/>
          </a:stretch>
        </p:blipFill>
        <p:spPr>
          <a:xfrm>
            <a:off x="4648200" y="184725"/>
            <a:ext cx="6583680" cy="6063675"/>
          </a:xfrm>
          <a:prstGeom prst="rect">
            <a:avLst/>
          </a:prstGeom>
          <a:ln>
            <a:solidFill>
              <a:schemeClr val="bg1"/>
            </a:solidFill>
          </a:ln>
        </p:spPr>
      </p:pic>
      <p:sp>
        <p:nvSpPr>
          <p:cNvPr id="13" name="TextBox 12">
            <a:extLst>
              <a:ext uri="{FF2B5EF4-FFF2-40B4-BE49-F238E27FC236}">
                <a16:creationId xmlns:a16="http://schemas.microsoft.com/office/drawing/2014/main" id="{334B05DB-2C07-D1F6-8C22-72F311C3E4D8}"/>
              </a:ext>
            </a:extLst>
          </p:cNvPr>
          <p:cNvSpPr txBox="1"/>
          <p:nvPr/>
        </p:nvSpPr>
        <p:spPr>
          <a:xfrm>
            <a:off x="456276" y="5562600"/>
            <a:ext cx="3429924" cy="553998"/>
          </a:xfrm>
          <a:prstGeom prst="rect">
            <a:avLst/>
          </a:prstGeom>
          <a:noFill/>
        </p:spPr>
        <p:txBody>
          <a:bodyPr wrap="square">
            <a:spAutoFit/>
          </a:bodyPr>
          <a:lstStyle/>
          <a:p>
            <a:r>
              <a:rPr lang="en-US" sz="1000" dirty="0">
                <a:solidFill>
                  <a:schemeClr val="bg1"/>
                </a:solidFill>
                <a:hlinkClick r:id="rId4"/>
              </a:rPr>
              <a:t>https://www.smeco.coop/energy-efficiency/residential-programs/home-energy-improvement-program/home-energy-analysis/energy-advisors/</a:t>
            </a:r>
            <a:endParaRPr lang="en-US" sz="1000" dirty="0">
              <a:solidFill>
                <a:schemeClr val="bg1"/>
              </a:solidFill>
            </a:endParaRPr>
          </a:p>
        </p:txBody>
      </p:sp>
    </p:spTree>
    <p:extLst>
      <p:ext uri="{BB962C8B-B14F-4D97-AF65-F5344CB8AC3E}">
        <p14:creationId xmlns:p14="http://schemas.microsoft.com/office/powerpoint/2010/main" val="420548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9546-1A7A-02A8-4B15-56EAC71436C4}"/>
              </a:ext>
            </a:extLst>
          </p:cNvPr>
          <p:cNvSpPr>
            <a:spLocks noGrp="1"/>
          </p:cNvSpPr>
          <p:nvPr>
            <p:ph type="title"/>
          </p:nvPr>
        </p:nvSpPr>
        <p:spPr/>
        <p:txBody>
          <a:bodyPr>
            <a:normAutofit fontScale="90000"/>
          </a:bodyPr>
          <a:lstStyle/>
          <a:p>
            <a:pPr marL="514338" indent="-514338">
              <a:buFont typeface="+mj-lt"/>
              <a:buAutoNum type="arabicPeriod" startAt="9"/>
            </a:pPr>
            <a:r>
              <a:rPr lang="en-US" dirty="0"/>
              <a:t>How should I set pricing, and how can I offer competitive pricing while managing costs and risks?</a:t>
            </a:r>
          </a:p>
        </p:txBody>
      </p:sp>
      <p:sp>
        <p:nvSpPr>
          <p:cNvPr id="3" name="Content Placeholder 2">
            <a:extLst>
              <a:ext uri="{FF2B5EF4-FFF2-40B4-BE49-F238E27FC236}">
                <a16:creationId xmlns:a16="http://schemas.microsoft.com/office/drawing/2014/main" id="{7660007E-097F-DCD5-CA59-C9F267A31081}"/>
              </a:ext>
            </a:extLst>
          </p:cNvPr>
          <p:cNvSpPr>
            <a:spLocks noGrp="1"/>
          </p:cNvSpPr>
          <p:nvPr>
            <p:ph idx="1"/>
          </p:nvPr>
        </p:nvSpPr>
        <p:spPr/>
        <p:txBody>
          <a:bodyPr/>
          <a:lstStyle/>
          <a:p>
            <a:pPr lvl="2">
              <a:spcAft>
                <a:spcPts val="2400"/>
              </a:spcAft>
            </a:pPr>
            <a:r>
              <a:rPr lang="en-US" sz="2400" dirty="0"/>
              <a:t>Many utility programs offer interest-rate buy-downs to encourage customers to invest in energy efficiency and clean energy, and to make projects more affordable.</a:t>
            </a:r>
          </a:p>
          <a:p>
            <a:pPr lvl="2">
              <a:spcAft>
                <a:spcPts val="2400"/>
              </a:spcAft>
            </a:pPr>
            <a:r>
              <a:rPr lang="en-US" sz="2400" dirty="0"/>
              <a:t>Some utility programs also offer loan guarantees or loan-loss reserves.</a:t>
            </a:r>
          </a:p>
          <a:p>
            <a:pPr lvl="2">
              <a:spcAft>
                <a:spcPts val="2400"/>
              </a:spcAft>
            </a:pPr>
            <a:r>
              <a:rPr lang="en-US" sz="2400" dirty="0"/>
              <a:t>Longstanding utility financing programs also track and maintain loan performance history, which may be useful in determining appropriate risk-based pricing.</a:t>
            </a:r>
          </a:p>
          <a:p>
            <a:endParaRPr lang="en-US" dirty="0"/>
          </a:p>
        </p:txBody>
      </p:sp>
    </p:spTree>
    <p:extLst>
      <p:ext uri="{BB962C8B-B14F-4D97-AF65-F5344CB8AC3E}">
        <p14:creationId xmlns:p14="http://schemas.microsoft.com/office/powerpoint/2010/main" val="33523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descr="A blue and white document with text&#10;&#10;Description automatically generated">
            <a:extLst>
              <a:ext uri="{FF2B5EF4-FFF2-40B4-BE49-F238E27FC236}">
                <a16:creationId xmlns:a16="http://schemas.microsoft.com/office/drawing/2014/main" id="{3779DE84-A22F-7E8C-61BF-41EA12697E62}"/>
              </a:ext>
            </a:extLst>
          </p:cNvPr>
          <p:cNvPicPr>
            <a:picLocks noChangeAspect="1"/>
          </p:cNvPicPr>
          <p:nvPr/>
        </p:nvPicPr>
        <p:blipFill>
          <a:blip r:embed="rId2"/>
          <a:stretch>
            <a:fillRect/>
          </a:stretch>
        </p:blipFill>
        <p:spPr>
          <a:xfrm>
            <a:off x="1935480" y="152400"/>
            <a:ext cx="8321040" cy="5699914"/>
          </a:xfrm>
          <a:prstGeom prst="rect">
            <a:avLst/>
          </a:prstGeom>
          <a:noFill/>
        </p:spPr>
      </p:pic>
      <p:sp>
        <p:nvSpPr>
          <p:cNvPr id="17" name="TextBox 16">
            <a:extLst>
              <a:ext uri="{FF2B5EF4-FFF2-40B4-BE49-F238E27FC236}">
                <a16:creationId xmlns:a16="http://schemas.microsoft.com/office/drawing/2014/main" id="{78B5CFCE-5430-7C70-F995-A76F8C4CF4D7}"/>
              </a:ext>
            </a:extLst>
          </p:cNvPr>
          <p:cNvSpPr txBox="1"/>
          <p:nvPr/>
        </p:nvSpPr>
        <p:spPr>
          <a:xfrm>
            <a:off x="1935480" y="6019800"/>
            <a:ext cx="8321040" cy="246221"/>
          </a:xfrm>
          <a:prstGeom prst="rect">
            <a:avLst/>
          </a:prstGeom>
          <a:noFill/>
        </p:spPr>
        <p:txBody>
          <a:bodyPr wrap="square">
            <a:spAutoFit/>
          </a:bodyPr>
          <a:lstStyle/>
          <a:p>
            <a:r>
              <a:rPr lang="en-US" sz="1000" dirty="0">
                <a:solidFill>
                  <a:schemeClr val="bg1"/>
                </a:solidFill>
                <a:hlinkClick r:id="rId3"/>
              </a:rPr>
              <a:t>https://www.nwwvt.org/wp-content/uploads/2024/03/efficiency-vermont-home-energy-loan-project-verification-February-29-2024.pdf</a:t>
            </a:r>
            <a:endParaRPr lang="en-US" sz="1000" dirty="0">
              <a:solidFill>
                <a:schemeClr val="bg1"/>
              </a:solidFill>
            </a:endParaRPr>
          </a:p>
        </p:txBody>
      </p:sp>
    </p:spTree>
    <p:extLst>
      <p:ext uri="{BB962C8B-B14F-4D97-AF65-F5344CB8AC3E}">
        <p14:creationId xmlns:p14="http://schemas.microsoft.com/office/powerpoint/2010/main" val="418566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5C56-32A6-B10A-747B-192C74829C6B}"/>
              </a:ext>
            </a:extLst>
          </p:cNvPr>
          <p:cNvSpPr>
            <a:spLocks noGrp="1"/>
          </p:cNvSpPr>
          <p:nvPr>
            <p:ph type="title"/>
          </p:nvPr>
        </p:nvSpPr>
        <p:spPr/>
        <p:txBody>
          <a:bodyPr>
            <a:normAutofit fontScale="90000"/>
          </a:bodyPr>
          <a:lstStyle/>
          <a:p>
            <a:pPr marL="640080" indent="-640064">
              <a:buFont typeface="+mj-lt"/>
              <a:buAutoNum type="arabicPeriod" startAt="10"/>
            </a:pPr>
            <a:r>
              <a:rPr lang="en-US" dirty="0"/>
              <a:t>How will I know whether my program is effective, and what if any changes I should make?</a:t>
            </a:r>
          </a:p>
        </p:txBody>
      </p:sp>
      <p:sp>
        <p:nvSpPr>
          <p:cNvPr id="3" name="Content Placeholder 2">
            <a:extLst>
              <a:ext uri="{FF2B5EF4-FFF2-40B4-BE49-F238E27FC236}">
                <a16:creationId xmlns:a16="http://schemas.microsoft.com/office/drawing/2014/main" id="{82EC7BFD-1242-4CB6-E264-022D97BECC8C}"/>
              </a:ext>
            </a:extLst>
          </p:cNvPr>
          <p:cNvSpPr>
            <a:spLocks noGrp="1"/>
          </p:cNvSpPr>
          <p:nvPr>
            <p:ph idx="1"/>
          </p:nvPr>
        </p:nvSpPr>
        <p:spPr/>
        <p:txBody>
          <a:bodyPr>
            <a:normAutofit/>
          </a:bodyPr>
          <a:lstStyle/>
          <a:p>
            <a:pPr lvl="2">
              <a:spcBef>
                <a:spcPts val="0"/>
              </a:spcBef>
              <a:spcAft>
                <a:spcPts val="2400"/>
              </a:spcAft>
            </a:pPr>
            <a:r>
              <a:rPr lang="en-US" sz="2400" dirty="0"/>
              <a:t>Utility programs have the resources and tools to evaluate their programs, including their financing offerings.</a:t>
            </a:r>
          </a:p>
          <a:p>
            <a:pPr lvl="2">
              <a:spcBef>
                <a:spcPts val="0"/>
              </a:spcBef>
              <a:spcAft>
                <a:spcPts val="2400"/>
              </a:spcAft>
            </a:pPr>
            <a:r>
              <a:rPr lang="en-US" sz="2400" dirty="0"/>
              <a:t>Program evaluation is not only an integral part of overall utility program management, it is also required by utility regulators.</a:t>
            </a:r>
          </a:p>
          <a:p>
            <a:pPr lvl="2">
              <a:spcBef>
                <a:spcPts val="0"/>
              </a:spcBef>
              <a:spcAft>
                <a:spcPts val="2400"/>
              </a:spcAft>
            </a:pPr>
            <a:r>
              <a:rPr lang="en-US" sz="2400" dirty="0"/>
              <a:t>Utility programs dedicate a portion of their annual budgets to program evaluation and are permitted to recover evaluation costs from customers.</a:t>
            </a:r>
          </a:p>
        </p:txBody>
      </p:sp>
    </p:spTree>
    <p:extLst>
      <p:ext uri="{BB962C8B-B14F-4D97-AF65-F5344CB8AC3E}">
        <p14:creationId xmlns:p14="http://schemas.microsoft.com/office/powerpoint/2010/main" val="175436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65E35AC-09FE-E148-DF94-3CBD602D7C1E}"/>
              </a:ext>
            </a:extLst>
          </p:cNvPr>
          <p:cNvPicPr>
            <a:picLocks noChangeAspect="1"/>
          </p:cNvPicPr>
          <p:nvPr/>
        </p:nvPicPr>
        <p:blipFill>
          <a:blip r:embed="rId2"/>
          <a:stretch>
            <a:fillRect/>
          </a:stretch>
        </p:blipFill>
        <p:spPr>
          <a:xfrm>
            <a:off x="5638800" y="2329426"/>
            <a:ext cx="5943600" cy="4147574"/>
          </a:xfrm>
          <a:prstGeom prst="rect">
            <a:avLst/>
          </a:prstGeom>
        </p:spPr>
      </p:pic>
      <p:pic>
        <p:nvPicPr>
          <p:cNvPr id="15" name="Picture 14">
            <a:extLst>
              <a:ext uri="{FF2B5EF4-FFF2-40B4-BE49-F238E27FC236}">
                <a16:creationId xmlns:a16="http://schemas.microsoft.com/office/drawing/2014/main" id="{B9C46260-D00B-58F5-4B70-DA8A4EAC07F4}"/>
              </a:ext>
            </a:extLst>
          </p:cNvPr>
          <p:cNvPicPr>
            <a:picLocks noChangeAspect="1"/>
          </p:cNvPicPr>
          <p:nvPr/>
        </p:nvPicPr>
        <p:blipFill>
          <a:blip r:embed="rId3"/>
          <a:stretch>
            <a:fillRect/>
          </a:stretch>
        </p:blipFill>
        <p:spPr>
          <a:xfrm>
            <a:off x="5715000" y="152400"/>
            <a:ext cx="5943600" cy="1976618"/>
          </a:xfrm>
          <a:prstGeom prst="rect">
            <a:avLst/>
          </a:prstGeom>
        </p:spPr>
      </p:pic>
      <p:pic>
        <p:nvPicPr>
          <p:cNvPr id="17" name="Picture 16">
            <a:extLst>
              <a:ext uri="{FF2B5EF4-FFF2-40B4-BE49-F238E27FC236}">
                <a16:creationId xmlns:a16="http://schemas.microsoft.com/office/drawing/2014/main" id="{ED8E011B-C840-51A5-1208-4435F47CC357}"/>
              </a:ext>
            </a:extLst>
          </p:cNvPr>
          <p:cNvPicPr>
            <a:picLocks noChangeAspect="1"/>
          </p:cNvPicPr>
          <p:nvPr/>
        </p:nvPicPr>
        <p:blipFill>
          <a:blip r:embed="rId4"/>
          <a:stretch>
            <a:fillRect/>
          </a:stretch>
        </p:blipFill>
        <p:spPr>
          <a:xfrm>
            <a:off x="533400" y="304800"/>
            <a:ext cx="4335155" cy="5852160"/>
          </a:xfrm>
          <a:prstGeom prst="rect">
            <a:avLst/>
          </a:prstGeom>
        </p:spPr>
      </p:pic>
      <p:sp>
        <p:nvSpPr>
          <p:cNvPr id="19" name="TextBox 18">
            <a:extLst>
              <a:ext uri="{FF2B5EF4-FFF2-40B4-BE49-F238E27FC236}">
                <a16:creationId xmlns:a16="http://schemas.microsoft.com/office/drawing/2014/main" id="{D6F0AC4D-C3F2-5DDB-1BEF-BF2C4A3C8C4F}"/>
              </a:ext>
            </a:extLst>
          </p:cNvPr>
          <p:cNvSpPr txBox="1"/>
          <p:nvPr/>
        </p:nvSpPr>
        <p:spPr>
          <a:xfrm>
            <a:off x="76200" y="6180975"/>
            <a:ext cx="6172200" cy="246221"/>
          </a:xfrm>
          <a:prstGeom prst="rect">
            <a:avLst/>
          </a:prstGeom>
          <a:noFill/>
        </p:spPr>
        <p:txBody>
          <a:bodyPr wrap="square">
            <a:spAutoFit/>
          </a:bodyPr>
          <a:lstStyle/>
          <a:p>
            <a:r>
              <a:rPr lang="en-US" sz="1000" dirty="0">
                <a:solidFill>
                  <a:schemeClr val="bg1"/>
                </a:solidFill>
                <a:hlinkClick r:id="rId5"/>
              </a:rPr>
              <a:t>https://ma-eeac.org/wp-content/uploads/HES-and-HEAT-Loan-Program-Assessment-Final-Report.pdf</a:t>
            </a:r>
            <a:endParaRPr lang="en-US" sz="1000" dirty="0">
              <a:solidFill>
                <a:schemeClr val="bg1"/>
              </a:solidFill>
            </a:endParaRPr>
          </a:p>
        </p:txBody>
      </p:sp>
    </p:spTree>
    <p:extLst>
      <p:ext uri="{BB962C8B-B14F-4D97-AF65-F5344CB8AC3E}">
        <p14:creationId xmlns:p14="http://schemas.microsoft.com/office/powerpoint/2010/main" val="421366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7E7E-D4BE-EA4D-76F1-71A328855386}"/>
              </a:ext>
            </a:extLst>
          </p:cNvPr>
          <p:cNvSpPr>
            <a:spLocks noGrp="1"/>
          </p:cNvSpPr>
          <p:nvPr>
            <p:ph type="title"/>
          </p:nvPr>
        </p:nvSpPr>
        <p:spPr/>
        <p:txBody>
          <a:bodyPr/>
          <a:lstStyle/>
          <a:p>
            <a:r>
              <a:rPr lang="en-US" dirty="0"/>
              <a:t>So how do I partner with my local utility…?</a:t>
            </a:r>
          </a:p>
        </p:txBody>
      </p:sp>
      <p:sp>
        <p:nvSpPr>
          <p:cNvPr id="3" name="Content Placeholder 2">
            <a:extLst>
              <a:ext uri="{FF2B5EF4-FFF2-40B4-BE49-F238E27FC236}">
                <a16:creationId xmlns:a16="http://schemas.microsoft.com/office/drawing/2014/main" id="{396E0A4F-23BD-E768-209E-90A9E6A9A15E}"/>
              </a:ext>
            </a:extLst>
          </p:cNvPr>
          <p:cNvSpPr>
            <a:spLocks noGrp="1"/>
          </p:cNvSpPr>
          <p:nvPr>
            <p:ph idx="1"/>
          </p:nvPr>
        </p:nvSpPr>
        <p:spPr/>
        <p:txBody>
          <a:bodyPr>
            <a:normAutofit lnSpcReduction="10000"/>
          </a:bodyPr>
          <a:lstStyle/>
          <a:p>
            <a:r>
              <a:rPr lang="en-US" dirty="0"/>
              <a:t>Some of these resources don’t really require a formal partnership.</a:t>
            </a:r>
          </a:p>
          <a:p>
            <a:pPr lvl="1"/>
            <a:r>
              <a:rPr lang="en-US" dirty="0"/>
              <a:t>Reference to utility program technical specifications for project eligibility.</a:t>
            </a:r>
          </a:p>
          <a:p>
            <a:pPr lvl="1"/>
            <a:r>
              <a:rPr lang="en-US" dirty="0"/>
              <a:t>Reference to utility program approved contractors.</a:t>
            </a:r>
          </a:p>
          <a:p>
            <a:r>
              <a:rPr lang="en-US" dirty="0"/>
              <a:t>To find the best contact for your local utility program:</a:t>
            </a:r>
          </a:p>
          <a:p>
            <a:pPr lvl="1"/>
            <a:r>
              <a:rPr lang="en-US" dirty="0"/>
              <a:t>Check website first, but many of these are customer-facing and don’t list program managers.</a:t>
            </a:r>
          </a:p>
          <a:p>
            <a:pPr lvl="1"/>
            <a:r>
              <a:rPr lang="en-US" dirty="0"/>
              <a:t>Reach out to Association of Energy Service Professionals (</a:t>
            </a:r>
            <a:r>
              <a:rPr lang="en-US" dirty="0">
                <a:hlinkClick r:id="rId2"/>
              </a:rPr>
              <a:t>AESP</a:t>
            </a:r>
            <a:r>
              <a:rPr lang="en-US" dirty="0"/>
              <a:t>) and ask for program contact.  AESP is a national membership organization of utility program staff and contracted program management firms.</a:t>
            </a:r>
          </a:p>
          <a:p>
            <a:pPr lvl="1"/>
            <a:r>
              <a:rPr lang="en-US" dirty="0"/>
              <a:t>Reach out to American Council for an Energy-Efficient Economy (</a:t>
            </a:r>
            <a:r>
              <a:rPr lang="en-US" dirty="0">
                <a:hlinkClick r:id="rId3"/>
              </a:rPr>
              <a:t>ACEEE</a:t>
            </a:r>
            <a:r>
              <a:rPr lang="en-US" dirty="0"/>
              <a:t>).  ACEEE is the leading national advocacy organization for energy efficiency and has contacts in many utility programs.</a:t>
            </a:r>
          </a:p>
          <a:p>
            <a:pPr lvl="1"/>
            <a:r>
              <a:rPr lang="en-US" dirty="0"/>
              <a:t>Check out the Database of State Incentives for Renewables and Efficiency (</a:t>
            </a:r>
            <a:r>
              <a:rPr lang="en-US" dirty="0">
                <a:hlinkClick r:id="rId4"/>
              </a:rPr>
              <a:t>DSIRE</a:t>
            </a:r>
            <a:r>
              <a:rPr lang="en-US" dirty="0"/>
              <a:t>).  Not the most user friendly, but the most comprehensive database of utility programs.  Lists organizational contact information but not individual points of contact. </a:t>
            </a:r>
          </a:p>
          <a:p>
            <a:endParaRPr lang="en-US" dirty="0"/>
          </a:p>
        </p:txBody>
      </p:sp>
    </p:spTree>
    <p:extLst>
      <p:ext uri="{BB962C8B-B14F-4D97-AF65-F5344CB8AC3E}">
        <p14:creationId xmlns:p14="http://schemas.microsoft.com/office/powerpoint/2010/main" val="406895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a:extLst>
            <a:ext uri="{FF2B5EF4-FFF2-40B4-BE49-F238E27FC236}">
              <a16:creationId xmlns:a16="http://schemas.microsoft.com/office/drawing/2014/main" id="{629EE002-4A82-8F94-ADA6-FC60613F9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72DE3-31BE-E04C-0D0F-E2FC449A29A5}"/>
              </a:ext>
            </a:extLst>
          </p:cNvPr>
          <p:cNvSpPr>
            <a:spLocks noGrp="1"/>
          </p:cNvSpPr>
          <p:nvPr>
            <p:ph type="title"/>
          </p:nvPr>
        </p:nvSpPr>
        <p:spPr/>
        <p:txBody>
          <a:bodyPr/>
          <a:lstStyle/>
          <a:p>
            <a:r>
              <a:rPr lang="en-US" dirty="0"/>
              <a:t>Opportunities for Partnership</a:t>
            </a:r>
          </a:p>
        </p:txBody>
      </p:sp>
      <p:sp>
        <p:nvSpPr>
          <p:cNvPr id="3" name="Content Placeholder 2">
            <a:extLst>
              <a:ext uri="{FF2B5EF4-FFF2-40B4-BE49-F238E27FC236}">
                <a16:creationId xmlns:a16="http://schemas.microsoft.com/office/drawing/2014/main" id="{B9A93AE5-7BA5-7E1C-1768-30BBD6BEF0DC}"/>
              </a:ext>
            </a:extLst>
          </p:cNvPr>
          <p:cNvSpPr>
            <a:spLocks noGrp="1"/>
          </p:cNvSpPr>
          <p:nvPr>
            <p:ph idx="1"/>
          </p:nvPr>
        </p:nvSpPr>
        <p:spPr/>
        <p:txBody>
          <a:bodyPr>
            <a:normAutofit fontScale="92500" lnSpcReduction="20000"/>
          </a:bodyPr>
          <a:lstStyle/>
          <a:p>
            <a:r>
              <a:rPr lang="en-US" dirty="0"/>
              <a:t>CCIA/NCIF Applications:</a:t>
            </a:r>
          </a:p>
          <a:p>
            <a:pPr lvl="1"/>
            <a:r>
              <a:rPr lang="en-US" dirty="0"/>
              <a:t>Consider reaching out to utilities and asking them to review and potentially help provide assistance in your proposed lending program development and implementation.  Citing utility program outreach and coordination may strengthen your application.</a:t>
            </a:r>
          </a:p>
          <a:p>
            <a:r>
              <a:rPr lang="en-US" dirty="0"/>
              <a:t>Internal Capacity Building:</a:t>
            </a:r>
          </a:p>
          <a:p>
            <a:pPr lvl="1"/>
            <a:r>
              <a:rPr lang="en-US" dirty="0"/>
              <a:t>Ask utility program staff whether they would be willing to come in and provide background training on issues and program elements like those described above.</a:t>
            </a:r>
          </a:p>
          <a:p>
            <a:r>
              <a:rPr lang="en-US" dirty="0"/>
              <a:t>Borrower Technical Assistance:</a:t>
            </a:r>
          </a:p>
          <a:p>
            <a:pPr lvl="1"/>
            <a:r>
              <a:rPr lang="en-US" dirty="0"/>
              <a:t>Refer customers to utility programs for technical assistance with their energy projects.</a:t>
            </a:r>
          </a:p>
          <a:p>
            <a:pPr lvl="1"/>
            <a:r>
              <a:rPr lang="en-US" dirty="0"/>
              <a:t>Consider asking utility staff to help provide education and training to borrowers through lender-sponsored technical assistance and borrower education programs.</a:t>
            </a:r>
          </a:p>
          <a:p>
            <a:r>
              <a:rPr lang="en-US" dirty="0"/>
              <a:t>Utility Financing Programs:</a:t>
            </a:r>
          </a:p>
          <a:p>
            <a:pPr lvl="1"/>
            <a:r>
              <a:rPr lang="en-US" dirty="0"/>
              <a:t>Many utilities have existing financing programs for customers.  Discuss with utilities whether you can help provide assistance with these programs or become a participating lender.</a:t>
            </a:r>
          </a:p>
          <a:p>
            <a:pPr lvl="1"/>
            <a:r>
              <a:rPr lang="en-US" dirty="0"/>
              <a:t>Utilities that do not currently have financing programs may be interested in starting one.</a:t>
            </a:r>
          </a:p>
          <a:p>
            <a:endParaRPr lang="en-US" dirty="0"/>
          </a:p>
        </p:txBody>
      </p:sp>
    </p:spTree>
    <p:extLst>
      <p:ext uri="{BB962C8B-B14F-4D97-AF65-F5344CB8AC3E}">
        <p14:creationId xmlns:p14="http://schemas.microsoft.com/office/powerpoint/2010/main" val="361530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AA7F9-E233-F3E8-616C-4C97D5753FF9}"/>
              </a:ext>
            </a:extLst>
          </p:cNvPr>
          <p:cNvSpPr>
            <a:spLocks noGrp="1"/>
          </p:cNvSpPr>
          <p:nvPr>
            <p:ph type="title"/>
          </p:nvPr>
        </p:nvSpPr>
        <p:spPr/>
        <p:txBody>
          <a:bodyPr/>
          <a:lstStyle/>
          <a:p>
            <a:r>
              <a:rPr lang="en-US" dirty="0"/>
              <a:t>Contact Information</a:t>
            </a:r>
          </a:p>
        </p:txBody>
      </p:sp>
      <p:sp>
        <p:nvSpPr>
          <p:cNvPr id="7" name="Content Placeholder 6">
            <a:extLst>
              <a:ext uri="{FF2B5EF4-FFF2-40B4-BE49-F238E27FC236}">
                <a16:creationId xmlns:a16="http://schemas.microsoft.com/office/drawing/2014/main" id="{DDF26033-A1E8-5518-535A-FBC17EF67549}"/>
              </a:ext>
            </a:extLst>
          </p:cNvPr>
          <p:cNvSpPr>
            <a:spLocks noGrp="1"/>
          </p:cNvSpPr>
          <p:nvPr>
            <p:ph idx="1"/>
          </p:nvPr>
        </p:nvSpPr>
        <p:spPr>
          <a:xfrm>
            <a:off x="838200" y="2316480"/>
            <a:ext cx="10515600" cy="2560320"/>
          </a:xfrm>
        </p:spPr>
        <p:txBody>
          <a:bodyPr>
            <a:normAutofit/>
          </a:bodyPr>
          <a:lstStyle/>
          <a:p>
            <a:pPr marL="0" indent="0">
              <a:buNone/>
            </a:pPr>
            <a:r>
              <a:rPr lang="en-US" sz="2800" dirty="0"/>
              <a:t>				Chris Kramer</a:t>
            </a:r>
            <a:br>
              <a:rPr lang="en-US" sz="2800" dirty="0"/>
            </a:br>
            <a:r>
              <a:rPr lang="en-US" sz="2800" dirty="0"/>
              <a:t>				Clean Energy Financing Consultant</a:t>
            </a:r>
            <a:br>
              <a:rPr lang="en-US" sz="2800" dirty="0"/>
            </a:br>
            <a:r>
              <a:rPr lang="en-US" sz="2800" dirty="0"/>
              <a:t>				CK Financing</a:t>
            </a:r>
            <a:br>
              <a:rPr lang="en-US" sz="2800" dirty="0"/>
            </a:br>
            <a:r>
              <a:rPr lang="en-US" sz="2800" dirty="0"/>
              <a:t>				(202) 351-9154</a:t>
            </a:r>
            <a:br>
              <a:rPr lang="en-US" sz="2800" dirty="0"/>
            </a:br>
            <a:r>
              <a:rPr lang="en-US" sz="2800" dirty="0"/>
              <a:t>				ckramer@ckfinancing.com</a:t>
            </a:r>
            <a:br>
              <a:rPr lang="en-US" sz="2800" dirty="0"/>
            </a:br>
            <a:r>
              <a:rPr lang="en-US" sz="2800" dirty="0"/>
              <a:t>				www.ckfinancing.com</a:t>
            </a:r>
          </a:p>
        </p:txBody>
      </p:sp>
      <p:pic>
        <p:nvPicPr>
          <p:cNvPr id="9" name="Picture 8" descr="A person with glasses and a beard&#10;&#10;Description automatically generated">
            <a:extLst>
              <a:ext uri="{FF2B5EF4-FFF2-40B4-BE49-F238E27FC236}">
                <a16:creationId xmlns:a16="http://schemas.microsoft.com/office/drawing/2014/main" id="{9E905A80-06F5-A1DE-8472-072683ABB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316480"/>
            <a:ext cx="1530013" cy="2286000"/>
          </a:xfrm>
          <a:prstGeom prst="rect">
            <a:avLst/>
          </a:prstGeom>
        </p:spPr>
      </p:pic>
    </p:spTree>
    <p:extLst>
      <p:ext uri="{BB962C8B-B14F-4D97-AF65-F5344CB8AC3E}">
        <p14:creationId xmlns:p14="http://schemas.microsoft.com/office/powerpoint/2010/main" val="283371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33E4B32-D08D-F89B-7373-BEAF95D6D5A8}"/>
              </a:ext>
            </a:extLst>
          </p:cNvPr>
          <p:cNvGraphicFramePr/>
          <p:nvPr>
            <p:extLst>
              <p:ext uri="{D42A27DB-BD31-4B8C-83A1-F6EECF244321}">
                <p14:modId xmlns:p14="http://schemas.microsoft.com/office/powerpoint/2010/main" val="4080075247"/>
              </p:ext>
            </p:extLst>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43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A21E1994-DB63-BFCC-4944-8F0609092509}"/>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A6D85BD-E307-702A-44A2-C6F862776DB5}"/>
              </a:ext>
            </a:extLst>
          </p:cNvPr>
          <p:cNvGraphicFramePr/>
          <p:nvPr>
            <p:extLst>
              <p:ext uri="{D42A27DB-BD31-4B8C-83A1-F6EECF244321}">
                <p14:modId xmlns:p14="http://schemas.microsoft.com/office/powerpoint/2010/main" val="840146877"/>
              </p:ext>
            </p:extLst>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89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F1E0-5BA7-3634-F204-F88E73B011EA}"/>
              </a:ext>
            </a:extLst>
          </p:cNvPr>
          <p:cNvSpPr>
            <a:spLocks noGrp="1"/>
          </p:cNvSpPr>
          <p:nvPr>
            <p:ph type="title"/>
          </p:nvPr>
        </p:nvSpPr>
        <p:spPr>
          <a:xfrm>
            <a:off x="838200" y="365127"/>
            <a:ext cx="10515600" cy="640080"/>
          </a:xfrm>
        </p:spPr>
        <p:txBody>
          <a:bodyPr>
            <a:normAutofit fontScale="90000"/>
          </a:bodyPr>
          <a:lstStyle/>
          <a:p>
            <a:r>
              <a:rPr lang="en-US" dirty="0"/>
              <a:t>A bit of context… </a:t>
            </a:r>
            <a:br>
              <a:rPr lang="en-US" dirty="0"/>
            </a:br>
            <a:r>
              <a:rPr lang="en-US" sz="3100" dirty="0"/>
              <a:t>(a.k.a., a crash course in utility regulation in a single slide)</a:t>
            </a:r>
            <a:endParaRPr lang="en-US" dirty="0"/>
          </a:p>
        </p:txBody>
      </p:sp>
      <p:sp>
        <p:nvSpPr>
          <p:cNvPr id="3" name="Content Placeholder 2">
            <a:extLst>
              <a:ext uri="{FF2B5EF4-FFF2-40B4-BE49-F238E27FC236}">
                <a16:creationId xmlns:a16="http://schemas.microsoft.com/office/drawing/2014/main" id="{1A5ACAF4-DE48-28E1-68A4-08CCCC0DC6F2}"/>
              </a:ext>
            </a:extLst>
          </p:cNvPr>
          <p:cNvSpPr>
            <a:spLocks noGrp="1"/>
          </p:cNvSpPr>
          <p:nvPr>
            <p:ph idx="1"/>
          </p:nvPr>
        </p:nvSpPr>
        <p:spPr>
          <a:xfrm>
            <a:off x="838200" y="1219200"/>
            <a:ext cx="10515600" cy="5303520"/>
          </a:xfrm>
        </p:spPr>
        <p:txBody>
          <a:bodyPr>
            <a:normAutofit fontScale="77500" lnSpcReduction="20000"/>
          </a:bodyPr>
          <a:lstStyle/>
          <a:p>
            <a:pPr marL="457189" indent="-457189">
              <a:buFont typeface="+mj-lt"/>
              <a:buAutoNum type="arabicPeriod"/>
            </a:pPr>
            <a:r>
              <a:rPr lang="en-US" dirty="0"/>
              <a:t>Most utilities are regulated by state public utility commissions (PUCs).</a:t>
            </a:r>
          </a:p>
          <a:p>
            <a:pPr marL="457189" indent="-457189">
              <a:buFont typeface="+mj-lt"/>
              <a:buAutoNum type="arabicPeriod"/>
            </a:pPr>
            <a:r>
              <a:rPr lang="en-US" dirty="0"/>
              <a:t>PUCs have the authority to determine what rates utilities can charge their customers, including different rates for different services, customer types, end uses, time of day, etc.</a:t>
            </a:r>
          </a:p>
          <a:p>
            <a:pPr marL="457189" indent="-457189">
              <a:buFont typeface="+mj-lt"/>
              <a:buAutoNum type="arabicPeriod"/>
            </a:pPr>
            <a:r>
              <a:rPr lang="en-US" dirty="0"/>
              <a:t>Utilities have to charge their customers for both the energy they use and for the infrastructure needed to provide that energy, in order to cover their costs.</a:t>
            </a:r>
          </a:p>
          <a:p>
            <a:pPr marL="457189" indent="-457189">
              <a:buFont typeface="+mj-lt"/>
              <a:buAutoNum type="arabicPeriod"/>
            </a:pPr>
            <a:r>
              <a:rPr lang="en-US" dirty="0"/>
              <a:t>Utility programs that help customers save energy reduce the overall total cost of providing utility services.</a:t>
            </a:r>
          </a:p>
          <a:p>
            <a:pPr marL="457189" indent="-457189">
              <a:spcAft>
                <a:spcPts val="600"/>
              </a:spcAft>
              <a:buFont typeface="+mj-lt"/>
              <a:buAutoNum type="arabicPeriod"/>
            </a:pPr>
            <a:r>
              <a:rPr lang="en-US" dirty="0"/>
              <a:t>Offering those programs is often cheaper than it would be to provide the energy instead of saving it.</a:t>
            </a:r>
          </a:p>
          <a:p>
            <a:pPr marL="457189" indent="-457189">
              <a:buFont typeface="+mj-lt"/>
              <a:buAutoNum type="arabicPeriod"/>
            </a:pPr>
            <a:r>
              <a:rPr lang="en-US" sz="2300" u="sng" dirty="0"/>
              <a:t>SO</a:t>
            </a:r>
            <a:r>
              <a:rPr lang="en-US" dirty="0"/>
              <a:t>… utilities can help customers save energy at a lower cost, charge a higher margin, but still keep total charges below what they otherwise would be.  They make </a:t>
            </a:r>
            <a:r>
              <a:rPr lang="en-US" u="sng" dirty="0"/>
              <a:t>more profit</a:t>
            </a:r>
            <a:r>
              <a:rPr lang="en-US" dirty="0"/>
              <a:t> off of the higher margin from saving energy, even if the total amount they charge customers is less.</a:t>
            </a:r>
          </a:p>
          <a:p>
            <a:pPr marL="457189" indent="-457189">
              <a:buFont typeface="+mj-lt"/>
              <a:buAutoNum type="arabicPeriod"/>
            </a:pPr>
            <a:r>
              <a:rPr lang="en-US" dirty="0"/>
              <a:t>Many PUCs have helped set rates that allow utilities to take advantage of this fact.</a:t>
            </a:r>
          </a:p>
          <a:p>
            <a:pPr marL="457189" indent="-457189">
              <a:buFont typeface="+mj-lt"/>
              <a:buAutoNum type="arabicPeriod"/>
            </a:pPr>
            <a:r>
              <a:rPr lang="en-US" dirty="0"/>
              <a:t>But PUCs require that utilities track and report the savings from their programs very closely, to keep them from gaming the system.</a:t>
            </a:r>
          </a:p>
          <a:p>
            <a:pPr marL="457189" indent="-457189">
              <a:buFont typeface="+mj-lt"/>
              <a:buAutoNum type="arabicPeriod"/>
            </a:pPr>
            <a:r>
              <a:rPr lang="en-US" dirty="0"/>
              <a:t>By and large, the more they save, the more money they make.  In order to maximize savings, they need robust programs that do a lot more than hand out cash.</a:t>
            </a:r>
          </a:p>
          <a:p>
            <a:pPr marL="457189" indent="-457189">
              <a:buFont typeface="+mj-lt"/>
              <a:buAutoNum type="arabicPeriod"/>
            </a:pPr>
            <a:r>
              <a:rPr lang="en-US" dirty="0"/>
              <a:t>As a lender, you can and should take advantage of these resources.</a:t>
            </a:r>
          </a:p>
        </p:txBody>
      </p:sp>
      <p:cxnSp>
        <p:nvCxnSpPr>
          <p:cNvPr id="5" name="Straight Connector 4">
            <a:extLst>
              <a:ext uri="{FF2B5EF4-FFF2-40B4-BE49-F238E27FC236}">
                <a16:creationId xmlns:a16="http://schemas.microsoft.com/office/drawing/2014/main" id="{D02C680A-1157-15F7-A995-31142124F68D}"/>
              </a:ext>
            </a:extLst>
          </p:cNvPr>
          <p:cNvCxnSpPr/>
          <p:nvPr/>
        </p:nvCxnSpPr>
        <p:spPr>
          <a:xfrm>
            <a:off x="0" y="3657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2A061DD-BE6F-9284-8414-F36B4143F5A9}"/>
              </a:ext>
            </a:extLst>
          </p:cNvPr>
          <p:cNvCxnSpPr/>
          <p:nvPr/>
        </p:nvCxnSpPr>
        <p:spPr>
          <a:xfrm>
            <a:off x="0" y="11430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6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0344-302E-4E4C-E3CC-AF57707285C7}"/>
              </a:ext>
            </a:extLst>
          </p:cNvPr>
          <p:cNvSpPr>
            <a:spLocks noGrp="1"/>
          </p:cNvSpPr>
          <p:nvPr>
            <p:ph type="title"/>
          </p:nvPr>
        </p:nvSpPr>
        <p:spPr/>
        <p:txBody>
          <a:bodyPr>
            <a:normAutofit fontScale="90000"/>
          </a:bodyPr>
          <a:lstStyle/>
          <a:p>
            <a:pPr marL="514338" indent="-514338">
              <a:buFont typeface="+mj-lt"/>
              <a:buAutoNum type="arabicPeriod"/>
            </a:pPr>
            <a:r>
              <a:rPr lang="en-US" dirty="0"/>
              <a:t>What kinds of projects and technologies should I finance?  Should I have any technical specifications?</a:t>
            </a:r>
          </a:p>
        </p:txBody>
      </p:sp>
      <p:sp>
        <p:nvSpPr>
          <p:cNvPr id="3" name="Content Placeholder 2">
            <a:extLst>
              <a:ext uri="{FF2B5EF4-FFF2-40B4-BE49-F238E27FC236}">
                <a16:creationId xmlns:a16="http://schemas.microsoft.com/office/drawing/2014/main" id="{86AA7AA2-1515-FE43-8709-05AAB998F6AA}"/>
              </a:ext>
            </a:extLst>
          </p:cNvPr>
          <p:cNvSpPr>
            <a:spLocks noGrp="1"/>
          </p:cNvSpPr>
          <p:nvPr>
            <p:ph idx="1"/>
          </p:nvPr>
        </p:nvSpPr>
        <p:spPr/>
        <p:txBody>
          <a:bodyPr>
            <a:normAutofit/>
          </a:bodyPr>
          <a:lstStyle/>
          <a:p>
            <a:pPr lvl="2">
              <a:spcAft>
                <a:spcPts val="2400"/>
              </a:spcAft>
            </a:pPr>
            <a:r>
              <a:rPr lang="en-US" sz="2400" dirty="0"/>
              <a:t>Utility programs already have comprehensive lists of eligible technologies, project types, and specifications that have undergone rigorous technical analysis.  </a:t>
            </a:r>
          </a:p>
          <a:p>
            <a:pPr lvl="2">
              <a:spcAft>
                <a:spcPts val="2400"/>
              </a:spcAft>
            </a:pPr>
            <a:r>
              <a:rPr lang="en-US" sz="2400" dirty="0"/>
              <a:t>You can just say, “If it’s eligible for the local utility program, you can finance it.”</a:t>
            </a:r>
          </a:p>
          <a:p>
            <a:pPr lvl="2">
              <a:spcAft>
                <a:spcPts val="2400"/>
              </a:spcAft>
            </a:pPr>
            <a:r>
              <a:rPr lang="en-US" sz="2400" dirty="0"/>
              <a:t>A lot of lenders already do this.</a:t>
            </a:r>
          </a:p>
        </p:txBody>
      </p:sp>
    </p:spTree>
    <p:extLst>
      <p:ext uri="{BB962C8B-B14F-4D97-AF65-F5344CB8AC3E}">
        <p14:creationId xmlns:p14="http://schemas.microsoft.com/office/powerpoint/2010/main" val="68700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64E9DC-B81A-2404-13BD-9FCAC594D36B}"/>
              </a:ext>
            </a:extLst>
          </p:cNvPr>
          <p:cNvPicPr>
            <a:picLocks noChangeAspect="1"/>
          </p:cNvPicPr>
          <p:nvPr/>
        </p:nvPicPr>
        <p:blipFill>
          <a:blip r:embed="rId2"/>
          <a:srcRect r="1" b="6688"/>
          <a:stretch/>
        </p:blipFill>
        <p:spPr>
          <a:xfrm>
            <a:off x="120651" y="68263"/>
            <a:ext cx="11950700" cy="6356351"/>
          </a:xfrm>
          <a:prstGeom prst="rect">
            <a:avLst/>
          </a:prstGeom>
          <a:noFill/>
        </p:spPr>
      </p:pic>
    </p:spTree>
    <p:extLst>
      <p:ext uri="{BB962C8B-B14F-4D97-AF65-F5344CB8AC3E}">
        <p14:creationId xmlns:p14="http://schemas.microsoft.com/office/powerpoint/2010/main" val="267982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9B30-4338-64CF-84F0-56B9A11EF889}"/>
              </a:ext>
            </a:extLst>
          </p:cNvPr>
          <p:cNvSpPr>
            <a:spLocks noGrp="1"/>
          </p:cNvSpPr>
          <p:nvPr>
            <p:ph type="title"/>
          </p:nvPr>
        </p:nvSpPr>
        <p:spPr/>
        <p:txBody>
          <a:bodyPr/>
          <a:lstStyle/>
          <a:p>
            <a:pPr marL="742932" indent="-742932">
              <a:buFont typeface="+mj-lt"/>
              <a:buAutoNum type="arabicPeriod" startAt="2"/>
            </a:pPr>
            <a:r>
              <a:rPr lang="en-US" sz="3600" dirty="0"/>
              <a:t>How should I measure energy savings impacts?</a:t>
            </a:r>
            <a:endParaRPr lang="en-US" dirty="0"/>
          </a:p>
        </p:txBody>
      </p:sp>
      <p:sp>
        <p:nvSpPr>
          <p:cNvPr id="3" name="Content Placeholder 2">
            <a:extLst>
              <a:ext uri="{FF2B5EF4-FFF2-40B4-BE49-F238E27FC236}">
                <a16:creationId xmlns:a16="http://schemas.microsoft.com/office/drawing/2014/main" id="{6162B700-8BE3-BF63-3D1E-6F24DEEDB413}"/>
              </a:ext>
            </a:extLst>
          </p:cNvPr>
          <p:cNvSpPr>
            <a:spLocks noGrp="1"/>
          </p:cNvSpPr>
          <p:nvPr>
            <p:ph idx="1"/>
          </p:nvPr>
        </p:nvSpPr>
        <p:spPr/>
        <p:txBody>
          <a:bodyPr>
            <a:normAutofit/>
          </a:bodyPr>
          <a:lstStyle/>
          <a:p>
            <a:pPr lvl="3">
              <a:spcAft>
                <a:spcPts val="1200"/>
              </a:spcAft>
            </a:pPr>
            <a:r>
              <a:rPr lang="en-US" sz="2400" dirty="0"/>
              <a:t>Utility programs are required to measure energy savings rigorously because they have to meet energy savings targets in order to be compensated for investing in their programs.</a:t>
            </a:r>
          </a:p>
          <a:p>
            <a:pPr lvl="3">
              <a:spcAft>
                <a:spcPts val="1200"/>
              </a:spcAft>
            </a:pPr>
            <a:r>
              <a:rPr lang="en-US" sz="2400" dirty="0"/>
              <a:t>You can adopt the same methodologies.</a:t>
            </a:r>
          </a:p>
          <a:p>
            <a:pPr lvl="3">
              <a:spcAft>
                <a:spcPts val="1200"/>
              </a:spcAft>
            </a:pPr>
            <a:r>
              <a:rPr lang="en-US" sz="2400" dirty="0"/>
              <a:t>If you partner with utilities, they’ll figure out the savings impacts for you.</a:t>
            </a:r>
          </a:p>
          <a:p>
            <a:pPr lvl="3">
              <a:spcAft>
                <a:spcPts val="1200"/>
              </a:spcAft>
            </a:pPr>
            <a:r>
              <a:rPr lang="en-US" sz="2400" dirty="0"/>
              <a:t>Utility “impact evaluations” retrospectively further review and verify these reported savings.</a:t>
            </a:r>
          </a:p>
        </p:txBody>
      </p:sp>
    </p:spTree>
    <p:extLst>
      <p:ext uri="{BB962C8B-B14F-4D97-AF65-F5344CB8AC3E}">
        <p14:creationId xmlns:p14="http://schemas.microsoft.com/office/powerpoint/2010/main" val="230937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E6121-FCD3-C502-D069-BD42D343B593}"/>
              </a:ext>
            </a:extLst>
          </p:cNvPr>
          <p:cNvPicPr>
            <a:picLocks noChangeAspect="1"/>
          </p:cNvPicPr>
          <p:nvPr/>
        </p:nvPicPr>
        <p:blipFill>
          <a:blip r:embed="rId2"/>
          <a:stretch>
            <a:fillRect/>
          </a:stretch>
        </p:blipFill>
        <p:spPr>
          <a:xfrm>
            <a:off x="6050280" y="533400"/>
            <a:ext cx="5760720" cy="5360670"/>
          </a:xfrm>
          <a:prstGeom prst="rect">
            <a:avLst/>
          </a:prstGeom>
          <a:ln>
            <a:solidFill>
              <a:schemeClr val="bg1"/>
            </a:solidFill>
          </a:ln>
        </p:spPr>
      </p:pic>
      <p:sp>
        <p:nvSpPr>
          <p:cNvPr id="11" name="TextBox 10">
            <a:extLst>
              <a:ext uri="{FF2B5EF4-FFF2-40B4-BE49-F238E27FC236}">
                <a16:creationId xmlns:a16="http://schemas.microsoft.com/office/drawing/2014/main" id="{82CC3A54-DA2B-9929-49A6-902BD66DE80F}"/>
              </a:ext>
            </a:extLst>
          </p:cNvPr>
          <p:cNvSpPr txBox="1"/>
          <p:nvPr/>
        </p:nvSpPr>
        <p:spPr>
          <a:xfrm>
            <a:off x="6019800" y="152400"/>
            <a:ext cx="5791200" cy="369332"/>
          </a:xfrm>
          <a:prstGeom prst="rect">
            <a:avLst/>
          </a:prstGeom>
          <a:noFill/>
        </p:spPr>
        <p:txBody>
          <a:bodyPr wrap="square" rtlCol="0">
            <a:spAutoFit/>
          </a:bodyPr>
          <a:lstStyle/>
          <a:p>
            <a:pPr algn="ctr"/>
            <a:r>
              <a:rPr lang="en-US" dirty="0">
                <a:solidFill>
                  <a:schemeClr val="bg1"/>
                </a:solidFill>
              </a:rPr>
              <a:t>Example: Heat Pump Savings Algorithm </a:t>
            </a:r>
          </a:p>
        </p:txBody>
      </p:sp>
      <p:pic>
        <p:nvPicPr>
          <p:cNvPr id="13" name="Picture 12">
            <a:extLst>
              <a:ext uri="{FF2B5EF4-FFF2-40B4-BE49-F238E27FC236}">
                <a16:creationId xmlns:a16="http://schemas.microsoft.com/office/drawing/2014/main" id="{7FB82DFA-83BF-25F5-BFB7-758A90BBA582}"/>
              </a:ext>
            </a:extLst>
          </p:cNvPr>
          <p:cNvPicPr>
            <a:picLocks noChangeAspect="1"/>
          </p:cNvPicPr>
          <p:nvPr/>
        </p:nvPicPr>
        <p:blipFill>
          <a:blip r:embed="rId3"/>
          <a:stretch>
            <a:fillRect/>
          </a:stretch>
        </p:blipFill>
        <p:spPr>
          <a:xfrm>
            <a:off x="228600" y="562367"/>
            <a:ext cx="5486400" cy="5305033"/>
          </a:xfrm>
          <a:prstGeom prst="rect">
            <a:avLst/>
          </a:prstGeom>
          <a:ln>
            <a:solidFill>
              <a:schemeClr val="bg1"/>
            </a:solidFill>
          </a:ln>
        </p:spPr>
      </p:pic>
      <p:sp>
        <p:nvSpPr>
          <p:cNvPr id="15" name="TextBox 14">
            <a:extLst>
              <a:ext uri="{FF2B5EF4-FFF2-40B4-BE49-F238E27FC236}">
                <a16:creationId xmlns:a16="http://schemas.microsoft.com/office/drawing/2014/main" id="{886EDE53-5AFE-0915-7412-F2D01B789572}"/>
              </a:ext>
            </a:extLst>
          </p:cNvPr>
          <p:cNvSpPr txBox="1"/>
          <p:nvPr/>
        </p:nvSpPr>
        <p:spPr>
          <a:xfrm>
            <a:off x="152400" y="5939134"/>
            <a:ext cx="5334000" cy="215444"/>
          </a:xfrm>
          <a:prstGeom prst="rect">
            <a:avLst/>
          </a:prstGeom>
          <a:noFill/>
        </p:spPr>
        <p:txBody>
          <a:bodyPr wrap="square">
            <a:spAutoFit/>
          </a:bodyPr>
          <a:lstStyle/>
          <a:p>
            <a:r>
              <a:rPr lang="en-US" sz="800" dirty="0">
                <a:hlinkClick r:id="rId4"/>
              </a:rPr>
              <a:t>https://www.ilsag.info/wp-content/uploads/IL-TRM_Effective_010125_v13.0_Vol_3_Res_09202024_FINAL.pdf</a:t>
            </a:r>
            <a:endParaRPr lang="en-US" sz="800" dirty="0"/>
          </a:p>
        </p:txBody>
      </p:sp>
    </p:spTree>
    <p:extLst>
      <p:ext uri="{BB962C8B-B14F-4D97-AF65-F5344CB8AC3E}">
        <p14:creationId xmlns:p14="http://schemas.microsoft.com/office/powerpoint/2010/main" val="26484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5173</TotalTime>
  <Words>1904</Words>
  <Application>Microsoft Office PowerPoint</Application>
  <PresentationFormat>Widescreen</PresentationFormat>
  <Paragraphs>113</Paragraphs>
  <Slides>28</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Century Schoolbook</vt:lpstr>
      <vt:lpstr>CITY SKETCH 16X9</vt:lpstr>
      <vt:lpstr>Taking Advantage of Utility Programs</vt:lpstr>
      <vt:lpstr>As You Develop a Green Lending Program,  Here Are Some Questions You Might Be Asking</vt:lpstr>
      <vt:lpstr>PowerPoint Presentation</vt:lpstr>
      <vt:lpstr>PowerPoint Presentation</vt:lpstr>
      <vt:lpstr>A bit of context…  (a.k.a., a crash course in utility regulation in a single slide)</vt:lpstr>
      <vt:lpstr>What kinds of projects and technologies should I finance?  Should I have any technical specifications?</vt:lpstr>
      <vt:lpstr>PowerPoint Presentation</vt:lpstr>
      <vt:lpstr>How should I measure energy savings impacts?</vt:lpstr>
      <vt:lpstr>PowerPoint Presentation</vt:lpstr>
      <vt:lpstr>How do I know whether the contractors installing the projects are reputable?</vt:lpstr>
      <vt:lpstr>PowerPoint Presentation</vt:lpstr>
      <vt:lpstr>What kind of requirements should I have for energy audits?  How can I make sure I understand them?</vt:lpstr>
      <vt:lpstr>PowerPoint Presentation</vt:lpstr>
      <vt:lpstr>How do I know whether a proposed project makes sense?</vt:lpstr>
      <vt:lpstr>PowerPoint Presentation</vt:lpstr>
      <vt:lpstr>Where can I get market data that can help me figure out demand and opportunity?</vt:lpstr>
      <vt:lpstr>PowerPoint Presentation</vt:lpstr>
      <vt:lpstr>How can I reach potential borrowers?</vt:lpstr>
      <vt:lpstr>PowerPoint Presentation</vt:lpstr>
      <vt:lpstr>How can I provide technical assistance to borrowers to help them understand the best opportunities for them?</vt:lpstr>
      <vt:lpstr>PowerPoint Presentation</vt:lpstr>
      <vt:lpstr>How should I set pricing, and how can I offer competitive pricing while managing costs and risks?</vt:lpstr>
      <vt:lpstr>PowerPoint Presentation</vt:lpstr>
      <vt:lpstr>How will I know whether my program is effective, and what if any changes I should make?</vt:lpstr>
      <vt:lpstr>PowerPoint Presentation</vt:lpstr>
      <vt:lpstr>So how do I partner with my local utility…?</vt:lpstr>
      <vt:lpstr>Opportunities for Partnership</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Christopher Kramer</dc:creator>
  <cp:lastModifiedBy>Christopher Kramer</cp:lastModifiedBy>
  <cp:revision>1</cp:revision>
  <dcterms:created xsi:type="dcterms:W3CDTF">2024-12-13T14:00:18Z</dcterms:created>
  <dcterms:modified xsi:type="dcterms:W3CDTF">2024-12-17T18:28:37Z</dcterms:modified>
</cp:coreProperties>
</file>